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25"/>
  </p:notesMasterIdLst>
  <p:sldIdLst>
    <p:sldId id="256" r:id="rId2"/>
    <p:sldId id="258" r:id="rId3"/>
    <p:sldId id="272" r:id="rId4"/>
    <p:sldId id="273" r:id="rId5"/>
    <p:sldId id="281" r:id="rId6"/>
    <p:sldId id="274" r:id="rId7"/>
    <p:sldId id="282" r:id="rId8"/>
    <p:sldId id="261" r:id="rId9"/>
    <p:sldId id="275" r:id="rId10"/>
    <p:sldId id="277" r:id="rId11"/>
    <p:sldId id="259" r:id="rId12"/>
    <p:sldId id="260" r:id="rId13"/>
    <p:sldId id="262" r:id="rId14"/>
    <p:sldId id="270" r:id="rId15"/>
    <p:sldId id="264" r:id="rId16"/>
    <p:sldId id="276" r:id="rId17"/>
    <p:sldId id="266" r:id="rId18"/>
    <p:sldId id="267" r:id="rId19"/>
    <p:sldId id="271" r:id="rId20"/>
    <p:sldId id="278" r:id="rId21"/>
    <p:sldId id="279" r:id="rId22"/>
    <p:sldId id="280" r:id="rId23"/>
    <p:sldId id="26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832F59-C8D6-4F4F-A724-739A1DBE32F0}">
          <p14:sldIdLst>
            <p14:sldId id="256"/>
            <p14:sldId id="258"/>
            <p14:sldId id="272"/>
            <p14:sldId id="273"/>
            <p14:sldId id="281"/>
            <p14:sldId id="274"/>
            <p14:sldId id="282"/>
            <p14:sldId id="261"/>
            <p14:sldId id="275"/>
            <p14:sldId id="277"/>
            <p14:sldId id="259"/>
            <p14:sldId id="260"/>
            <p14:sldId id="262"/>
            <p14:sldId id="270"/>
            <p14:sldId id="264"/>
            <p14:sldId id="276"/>
            <p14:sldId id="266"/>
            <p14:sldId id="267"/>
            <p14:sldId id="271"/>
            <p14:sldId id="278"/>
            <p14:sldId id="279"/>
            <p14:sldId id="280"/>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1.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C147C3-5040-4514-9540-0E03292BE75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9945D2-2A0E-44CB-9A67-02671E18B551}">
      <dgm:prSet/>
      <dgm:spPr/>
      <dgm:t>
        <a:bodyPr/>
        <a:lstStyle/>
        <a:p>
          <a:pPr rtl="0"/>
          <a:r>
            <a:rPr lang="en-US" dirty="0">
              <a:latin typeface="Times New Roman" pitchFamily="18" charset="0"/>
              <a:cs typeface="Times New Roman" pitchFamily="18" charset="0"/>
            </a:rPr>
            <a:t>Introduction</a:t>
          </a:r>
        </a:p>
      </dgm:t>
    </dgm:pt>
    <dgm:pt modelId="{395BDDF4-2ED5-4C6E-8630-3D8A535BCA50}" type="parTrans" cxnId="{8CE7E3E5-C04F-43F2-B804-9D530B21C4D8}">
      <dgm:prSet/>
      <dgm:spPr/>
      <dgm:t>
        <a:bodyPr/>
        <a:lstStyle/>
        <a:p>
          <a:endParaRPr lang="en-US"/>
        </a:p>
      </dgm:t>
    </dgm:pt>
    <dgm:pt modelId="{F46BF3A8-9572-4285-B8A8-E2204FF0D7FC}" type="sibTrans" cxnId="{8CE7E3E5-C04F-43F2-B804-9D530B21C4D8}">
      <dgm:prSet/>
      <dgm:spPr/>
      <dgm:t>
        <a:bodyPr/>
        <a:lstStyle/>
        <a:p>
          <a:endParaRPr lang="en-US"/>
        </a:p>
      </dgm:t>
    </dgm:pt>
    <dgm:pt modelId="{BBDD5477-84A7-474B-A2B4-847064EE7200}" type="pres">
      <dgm:prSet presAssocID="{9AC147C3-5040-4514-9540-0E03292BE750}" presName="Name0" presStyleCnt="0">
        <dgm:presLayoutVars>
          <dgm:dir/>
          <dgm:animLvl val="lvl"/>
          <dgm:resizeHandles val="exact"/>
        </dgm:presLayoutVars>
      </dgm:prSet>
      <dgm:spPr/>
    </dgm:pt>
    <dgm:pt modelId="{F0152787-ED47-4A69-A863-15BBA3F386E7}" type="pres">
      <dgm:prSet presAssocID="{F19945D2-2A0E-44CB-9A67-02671E18B551}" presName="parTxOnly" presStyleLbl="node1" presStyleIdx="0" presStyleCnt="1" custLinFactNeighborX="8048" custLinFactNeighborY="-5243">
        <dgm:presLayoutVars>
          <dgm:chMax val="0"/>
          <dgm:chPref val="0"/>
          <dgm:bulletEnabled val="1"/>
        </dgm:presLayoutVars>
      </dgm:prSet>
      <dgm:spPr/>
    </dgm:pt>
  </dgm:ptLst>
  <dgm:cxnLst>
    <dgm:cxn modelId="{61130015-F8A4-4AA4-8AE6-65E4748BFED4}" type="presOf" srcId="{F19945D2-2A0E-44CB-9A67-02671E18B551}" destId="{F0152787-ED47-4A69-A863-15BBA3F386E7}" srcOrd="0" destOrd="0" presId="urn:microsoft.com/office/officeart/2005/8/layout/chevron1"/>
    <dgm:cxn modelId="{D3E769A0-AA46-4A2E-999E-C6CF7A62AE3E}" type="presOf" srcId="{9AC147C3-5040-4514-9540-0E03292BE750}" destId="{BBDD5477-84A7-474B-A2B4-847064EE7200}" srcOrd="0" destOrd="0" presId="urn:microsoft.com/office/officeart/2005/8/layout/chevron1"/>
    <dgm:cxn modelId="{8CE7E3E5-C04F-43F2-B804-9D530B21C4D8}" srcId="{9AC147C3-5040-4514-9540-0E03292BE750}" destId="{F19945D2-2A0E-44CB-9A67-02671E18B551}" srcOrd="0" destOrd="0" parTransId="{395BDDF4-2ED5-4C6E-8630-3D8A535BCA50}" sibTransId="{F46BF3A8-9572-4285-B8A8-E2204FF0D7FC}"/>
    <dgm:cxn modelId="{64E3AB59-A5D4-4BDD-B335-65F3FEDAB5EC}" type="presParOf" srcId="{BBDD5477-84A7-474B-A2B4-847064EE7200}" destId="{F0152787-ED47-4A69-A863-15BBA3F386E7}"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5CAF64-2088-46F0-B046-C077C506402C}" type="doc">
      <dgm:prSet loTypeId="urn:microsoft.com/office/officeart/2005/8/layout/orgChart1" loCatId="hierarchy" qsTypeId="urn:microsoft.com/office/officeart/2005/8/quickstyle/simple3" qsCatId="simple" csTypeId="urn:microsoft.com/office/officeart/2005/8/colors/accent1_2" csCatId="accent1"/>
      <dgm:spPr/>
      <dgm:t>
        <a:bodyPr/>
        <a:lstStyle/>
        <a:p>
          <a:endParaRPr lang="en-US"/>
        </a:p>
      </dgm:t>
    </dgm:pt>
    <dgm:pt modelId="{2E63550F-A993-4E90-BB02-1C7311886214}">
      <dgm:prSet/>
      <dgm:spPr/>
      <dgm:t>
        <a:bodyPr/>
        <a:lstStyle/>
        <a:p>
          <a:pPr rtl="0"/>
          <a:r>
            <a:rPr lang="en-US" b="1" dirty="0"/>
            <a:t>Risk Communication</a:t>
          </a:r>
          <a:endParaRPr lang="en-US" dirty="0"/>
        </a:p>
      </dgm:t>
    </dgm:pt>
    <dgm:pt modelId="{C4CBDAF0-7F17-4AF9-8941-D4210DF4008D}" type="parTrans" cxnId="{03A9A149-12E7-4458-857B-F2D4BAA4E92A}">
      <dgm:prSet/>
      <dgm:spPr/>
      <dgm:t>
        <a:bodyPr/>
        <a:lstStyle/>
        <a:p>
          <a:endParaRPr lang="en-US"/>
        </a:p>
      </dgm:t>
    </dgm:pt>
    <dgm:pt modelId="{5C18938F-F4E3-4C1C-ADB2-5DCBCDF357AB}" type="sibTrans" cxnId="{03A9A149-12E7-4458-857B-F2D4BAA4E92A}">
      <dgm:prSet/>
      <dgm:spPr/>
      <dgm:t>
        <a:bodyPr/>
        <a:lstStyle/>
        <a:p>
          <a:endParaRPr lang="en-US"/>
        </a:p>
      </dgm:t>
    </dgm:pt>
    <dgm:pt modelId="{2D9EAA01-7706-48FB-88FC-32655A634AA4}">
      <dgm:prSet/>
      <dgm:spPr/>
      <dgm:t>
        <a:bodyPr/>
        <a:lstStyle/>
        <a:p>
          <a:pPr rtl="0"/>
          <a:r>
            <a:rPr lang="en-US"/>
            <a:t>Defined escalation paths</a:t>
          </a:r>
        </a:p>
      </dgm:t>
    </dgm:pt>
    <dgm:pt modelId="{3B417A2A-6F02-4958-9BEC-DADCF15141CB}" type="parTrans" cxnId="{59491DA7-32F1-41C1-8D6D-ED5D1EFF7EC0}">
      <dgm:prSet/>
      <dgm:spPr/>
      <dgm:t>
        <a:bodyPr/>
        <a:lstStyle/>
        <a:p>
          <a:endParaRPr lang="en-US"/>
        </a:p>
      </dgm:t>
    </dgm:pt>
    <dgm:pt modelId="{8E80FC8C-01F3-47E6-B1D3-22C1246E79D6}" type="sibTrans" cxnId="{59491DA7-32F1-41C1-8D6D-ED5D1EFF7EC0}">
      <dgm:prSet/>
      <dgm:spPr/>
      <dgm:t>
        <a:bodyPr/>
        <a:lstStyle/>
        <a:p>
          <a:endParaRPr lang="en-US"/>
        </a:p>
      </dgm:t>
    </dgm:pt>
    <dgm:pt modelId="{7CBD4B76-5FE3-4D8E-86FE-595BECEB355A}">
      <dgm:prSet/>
      <dgm:spPr/>
      <dgm:t>
        <a:bodyPr/>
        <a:lstStyle/>
        <a:p>
          <a:pPr rtl="0"/>
          <a:r>
            <a:rPr lang="en-US"/>
            <a:t>Reporting based on risk severity</a:t>
          </a:r>
        </a:p>
      </dgm:t>
    </dgm:pt>
    <dgm:pt modelId="{69B00650-D1FE-48AE-A482-D9E924F03564}" type="parTrans" cxnId="{BE3CB0EA-246C-4021-8457-D178B28A78E0}">
      <dgm:prSet/>
      <dgm:spPr/>
      <dgm:t>
        <a:bodyPr/>
        <a:lstStyle/>
        <a:p>
          <a:endParaRPr lang="en-US"/>
        </a:p>
      </dgm:t>
    </dgm:pt>
    <dgm:pt modelId="{185C52DB-A8A0-441C-9C0D-976D660E90A4}" type="sibTrans" cxnId="{BE3CB0EA-246C-4021-8457-D178B28A78E0}">
      <dgm:prSet/>
      <dgm:spPr/>
      <dgm:t>
        <a:bodyPr/>
        <a:lstStyle/>
        <a:p>
          <a:endParaRPr lang="en-US"/>
        </a:p>
      </dgm:t>
    </dgm:pt>
    <dgm:pt modelId="{16448B06-DBD9-4930-9F9F-4D020E8C5659}">
      <dgm:prSet/>
      <dgm:spPr/>
      <dgm:t>
        <a:bodyPr/>
        <a:lstStyle/>
        <a:p>
          <a:pPr rtl="0"/>
          <a:r>
            <a:rPr lang="en-US"/>
            <a:t>Communication to SOC, CISO, and management</a:t>
          </a:r>
        </a:p>
      </dgm:t>
    </dgm:pt>
    <dgm:pt modelId="{6C79CA97-6B1A-4336-93B7-E465319F344A}" type="parTrans" cxnId="{59D4D9C5-B47F-42CE-87C1-80C5215A8A92}">
      <dgm:prSet/>
      <dgm:spPr/>
      <dgm:t>
        <a:bodyPr/>
        <a:lstStyle/>
        <a:p>
          <a:endParaRPr lang="en-US"/>
        </a:p>
      </dgm:t>
    </dgm:pt>
    <dgm:pt modelId="{82B6CCF0-750C-420B-A92B-234DA7E9915E}" type="sibTrans" cxnId="{59D4D9C5-B47F-42CE-87C1-80C5215A8A92}">
      <dgm:prSet/>
      <dgm:spPr/>
      <dgm:t>
        <a:bodyPr/>
        <a:lstStyle/>
        <a:p>
          <a:endParaRPr lang="en-US"/>
        </a:p>
      </dgm:t>
    </dgm:pt>
    <dgm:pt modelId="{2B3E8FFB-F467-4CB6-8F05-2CC371AEDCC6}">
      <dgm:prSet/>
      <dgm:spPr/>
      <dgm:t>
        <a:bodyPr/>
        <a:lstStyle/>
        <a:p>
          <a:pPr rtl="0"/>
          <a:r>
            <a:rPr lang="en-US" b="1"/>
            <a:t>Risk Monitoring</a:t>
          </a:r>
          <a:endParaRPr lang="en-US"/>
        </a:p>
      </dgm:t>
    </dgm:pt>
    <dgm:pt modelId="{06E2F68E-4208-4B88-B141-FEB0922B5796}" type="parTrans" cxnId="{B617DD96-B6B1-434F-92DF-ABB86DD09EA7}">
      <dgm:prSet/>
      <dgm:spPr/>
      <dgm:t>
        <a:bodyPr/>
        <a:lstStyle/>
        <a:p>
          <a:endParaRPr lang="en-US"/>
        </a:p>
      </dgm:t>
    </dgm:pt>
    <dgm:pt modelId="{FF896F93-6880-4780-8E9E-D86F2D6DFB24}" type="sibTrans" cxnId="{B617DD96-B6B1-434F-92DF-ABB86DD09EA7}">
      <dgm:prSet/>
      <dgm:spPr/>
      <dgm:t>
        <a:bodyPr/>
        <a:lstStyle/>
        <a:p>
          <a:endParaRPr lang="en-US"/>
        </a:p>
      </dgm:t>
    </dgm:pt>
    <dgm:pt modelId="{87D3CF2C-2A60-488D-A91D-9550A717D4F4}">
      <dgm:prSet/>
      <dgm:spPr/>
      <dgm:t>
        <a:bodyPr/>
        <a:lstStyle/>
        <a:p>
          <a:pPr rtl="0"/>
          <a:r>
            <a:rPr lang="en-US"/>
            <a:t>Continuous monitoring using:</a:t>
          </a:r>
        </a:p>
      </dgm:t>
    </dgm:pt>
    <dgm:pt modelId="{6B8F35FF-4F08-4754-96D0-BAB740518392}" type="parTrans" cxnId="{DAA0AC92-A66F-411A-A40C-FD1FE718F8DB}">
      <dgm:prSet/>
      <dgm:spPr/>
      <dgm:t>
        <a:bodyPr/>
        <a:lstStyle/>
        <a:p>
          <a:endParaRPr lang="en-US"/>
        </a:p>
      </dgm:t>
    </dgm:pt>
    <dgm:pt modelId="{5CDE709B-6180-4EDE-AAE7-56476C741C6F}" type="sibTrans" cxnId="{DAA0AC92-A66F-411A-A40C-FD1FE718F8DB}">
      <dgm:prSet/>
      <dgm:spPr/>
      <dgm:t>
        <a:bodyPr/>
        <a:lstStyle/>
        <a:p>
          <a:endParaRPr lang="en-US"/>
        </a:p>
      </dgm:t>
    </dgm:pt>
    <dgm:pt modelId="{0E618C46-906D-4472-8058-DD1E553571DF}">
      <dgm:prSet/>
      <dgm:spPr/>
      <dgm:t>
        <a:bodyPr/>
        <a:lstStyle/>
        <a:p>
          <a:pPr rtl="0"/>
          <a:r>
            <a:rPr lang="en-US"/>
            <a:t>SIEM dashboards</a:t>
          </a:r>
        </a:p>
      </dgm:t>
    </dgm:pt>
    <dgm:pt modelId="{221D12C8-D328-4273-B71B-DED4ADD7B508}" type="parTrans" cxnId="{CBFE55B6-29A5-4C17-9CF5-FA80CC5C4251}">
      <dgm:prSet/>
      <dgm:spPr/>
      <dgm:t>
        <a:bodyPr/>
        <a:lstStyle/>
        <a:p>
          <a:endParaRPr lang="en-US"/>
        </a:p>
      </dgm:t>
    </dgm:pt>
    <dgm:pt modelId="{E52C4A36-4EEE-469E-B0D9-7132EED5F960}" type="sibTrans" cxnId="{CBFE55B6-29A5-4C17-9CF5-FA80CC5C4251}">
      <dgm:prSet/>
      <dgm:spPr/>
      <dgm:t>
        <a:bodyPr/>
        <a:lstStyle/>
        <a:p>
          <a:endParaRPr lang="en-US"/>
        </a:p>
      </dgm:t>
    </dgm:pt>
    <dgm:pt modelId="{8377CE49-980C-4A41-8B4F-EBE0E3CD91ED}">
      <dgm:prSet/>
      <dgm:spPr/>
      <dgm:t>
        <a:bodyPr/>
        <a:lstStyle/>
        <a:p>
          <a:pPr rtl="0"/>
          <a:r>
            <a:rPr lang="en-US"/>
            <a:t>Cloud security tools</a:t>
          </a:r>
        </a:p>
      </dgm:t>
    </dgm:pt>
    <dgm:pt modelId="{A8525261-6894-41F0-AB7B-7DC8FD05458A}" type="parTrans" cxnId="{E8C9B021-517F-4D20-8BD8-D6996D3EFC77}">
      <dgm:prSet/>
      <dgm:spPr/>
      <dgm:t>
        <a:bodyPr/>
        <a:lstStyle/>
        <a:p>
          <a:endParaRPr lang="en-US"/>
        </a:p>
      </dgm:t>
    </dgm:pt>
    <dgm:pt modelId="{555BAF8F-A83F-4EFD-B924-02A2107AF783}" type="sibTrans" cxnId="{E8C9B021-517F-4D20-8BD8-D6996D3EFC77}">
      <dgm:prSet/>
      <dgm:spPr/>
      <dgm:t>
        <a:bodyPr/>
        <a:lstStyle/>
        <a:p>
          <a:endParaRPr lang="en-US"/>
        </a:p>
      </dgm:t>
    </dgm:pt>
    <dgm:pt modelId="{007ABEA2-3E6D-47BF-AFF9-248F2F975F0A}">
      <dgm:prSet/>
      <dgm:spPr/>
      <dgm:t>
        <a:bodyPr/>
        <a:lstStyle/>
        <a:p>
          <a:pPr rtl="0"/>
          <a:r>
            <a:rPr lang="en-US"/>
            <a:t>Key Risk Indicators (KRIs)</a:t>
          </a:r>
        </a:p>
      </dgm:t>
    </dgm:pt>
    <dgm:pt modelId="{EB8F9658-F704-4250-A96C-C11DB108BF7D}" type="parTrans" cxnId="{4229F056-A00C-4EBB-A468-000945241E13}">
      <dgm:prSet/>
      <dgm:spPr/>
      <dgm:t>
        <a:bodyPr/>
        <a:lstStyle/>
        <a:p>
          <a:endParaRPr lang="en-US"/>
        </a:p>
      </dgm:t>
    </dgm:pt>
    <dgm:pt modelId="{F4FA8D3B-157B-4D38-9C6B-3C00C36BA387}" type="sibTrans" cxnId="{4229F056-A00C-4EBB-A468-000945241E13}">
      <dgm:prSet/>
      <dgm:spPr/>
      <dgm:t>
        <a:bodyPr/>
        <a:lstStyle/>
        <a:p>
          <a:endParaRPr lang="en-US"/>
        </a:p>
      </dgm:t>
    </dgm:pt>
    <dgm:pt modelId="{12C72B62-E9CC-4D48-A8D5-291A79C4D0FA}">
      <dgm:prSet/>
      <dgm:spPr/>
      <dgm:t>
        <a:bodyPr/>
        <a:lstStyle/>
        <a:p>
          <a:pPr rtl="0"/>
          <a:r>
            <a:rPr lang="en-US"/>
            <a:t>Supports continuous ISMS improvement</a:t>
          </a:r>
        </a:p>
      </dgm:t>
    </dgm:pt>
    <dgm:pt modelId="{4B196A70-E390-4DC8-90C3-195C27429FE5}" type="parTrans" cxnId="{C6582513-AB2C-4907-B961-60D6045B382A}">
      <dgm:prSet/>
      <dgm:spPr/>
      <dgm:t>
        <a:bodyPr/>
        <a:lstStyle/>
        <a:p>
          <a:endParaRPr lang="en-US"/>
        </a:p>
      </dgm:t>
    </dgm:pt>
    <dgm:pt modelId="{8F9926DE-3FD0-4CEA-849E-CC817569189D}" type="sibTrans" cxnId="{C6582513-AB2C-4907-B961-60D6045B382A}">
      <dgm:prSet/>
      <dgm:spPr/>
      <dgm:t>
        <a:bodyPr/>
        <a:lstStyle/>
        <a:p>
          <a:endParaRPr lang="en-US"/>
        </a:p>
      </dgm:t>
    </dgm:pt>
    <dgm:pt modelId="{DE8CA494-4E32-4A09-A08C-707E8FDC6C59}" type="pres">
      <dgm:prSet presAssocID="{AA5CAF64-2088-46F0-B046-C077C506402C}" presName="hierChild1" presStyleCnt="0">
        <dgm:presLayoutVars>
          <dgm:orgChart val="1"/>
          <dgm:chPref val="1"/>
          <dgm:dir/>
          <dgm:animOne val="branch"/>
          <dgm:animLvl val="lvl"/>
          <dgm:resizeHandles/>
        </dgm:presLayoutVars>
      </dgm:prSet>
      <dgm:spPr/>
    </dgm:pt>
    <dgm:pt modelId="{8F05A5EB-C6C3-477D-AC60-73CC6F050C6B}" type="pres">
      <dgm:prSet presAssocID="{2E63550F-A993-4E90-BB02-1C7311886214}" presName="hierRoot1" presStyleCnt="0">
        <dgm:presLayoutVars>
          <dgm:hierBranch val="init"/>
        </dgm:presLayoutVars>
      </dgm:prSet>
      <dgm:spPr/>
    </dgm:pt>
    <dgm:pt modelId="{5887A40F-9B11-4F49-967C-A3B3C0D66A6A}" type="pres">
      <dgm:prSet presAssocID="{2E63550F-A993-4E90-BB02-1C7311886214}" presName="rootComposite1" presStyleCnt="0"/>
      <dgm:spPr/>
    </dgm:pt>
    <dgm:pt modelId="{7EF6DFF3-A48F-47BB-9543-60BA43E54521}" type="pres">
      <dgm:prSet presAssocID="{2E63550F-A993-4E90-BB02-1C7311886214}" presName="rootText1" presStyleLbl="node0" presStyleIdx="0" presStyleCnt="2">
        <dgm:presLayoutVars>
          <dgm:chPref val="3"/>
        </dgm:presLayoutVars>
      </dgm:prSet>
      <dgm:spPr/>
    </dgm:pt>
    <dgm:pt modelId="{08BA8EF1-CE6C-4AFD-93B3-C3769CBC0E2E}" type="pres">
      <dgm:prSet presAssocID="{2E63550F-A993-4E90-BB02-1C7311886214}" presName="rootConnector1" presStyleLbl="node1" presStyleIdx="0" presStyleCnt="0"/>
      <dgm:spPr/>
    </dgm:pt>
    <dgm:pt modelId="{7115A58E-4F69-428D-BE88-CEB64F08A559}" type="pres">
      <dgm:prSet presAssocID="{2E63550F-A993-4E90-BB02-1C7311886214}" presName="hierChild2" presStyleCnt="0"/>
      <dgm:spPr/>
    </dgm:pt>
    <dgm:pt modelId="{A8FC0C93-5E93-4C7D-B480-33509DF2E92B}" type="pres">
      <dgm:prSet presAssocID="{3B417A2A-6F02-4958-9BEC-DADCF15141CB}" presName="Name37" presStyleLbl="parChTrans1D2" presStyleIdx="0" presStyleCnt="5"/>
      <dgm:spPr/>
    </dgm:pt>
    <dgm:pt modelId="{BDCFC744-404E-49A7-BB6B-71731F7FBEB1}" type="pres">
      <dgm:prSet presAssocID="{2D9EAA01-7706-48FB-88FC-32655A634AA4}" presName="hierRoot2" presStyleCnt="0">
        <dgm:presLayoutVars>
          <dgm:hierBranch val="init"/>
        </dgm:presLayoutVars>
      </dgm:prSet>
      <dgm:spPr/>
    </dgm:pt>
    <dgm:pt modelId="{F2665126-A782-4D9D-90F2-DBDD57C481B2}" type="pres">
      <dgm:prSet presAssocID="{2D9EAA01-7706-48FB-88FC-32655A634AA4}" presName="rootComposite" presStyleCnt="0"/>
      <dgm:spPr/>
    </dgm:pt>
    <dgm:pt modelId="{649C445B-F3D7-46E1-8D66-CD1329856B60}" type="pres">
      <dgm:prSet presAssocID="{2D9EAA01-7706-48FB-88FC-32655A634AA4}" presName="rootText" presStyleLbl="node2" presStyleIdx="0" presStyleCnt="5">
        <dgm:presLayoutVars>
          <dgm:chPref val="3"/>
        </dgm:presLayoutVars>
      </dgm:prSet>
      <dgm:spPr/>
    </dgm:pt>
    <dgm:pt modelId="{EB1DC35D-85C8-4FD7-9CE3-E48CE7338DB9}" type="pres">
      <dgm:prSet presAssocID="{2D9EAA01-7706-48FB-88FC-32655A634AA4}" presName="rootConnector" presStyleLbl="node2" presStyleIdx="0" presStyleCnt="5"/>
      <dgm:spPr/>
    </dgm:pt>
    <dgm:pt modelId="{1DC36F6D-D934-4624-A08D-2EFA9574F26F}" type="pres">
      <dgm:prSet presAssocID="{2D9EAA01-7706-48FB-88FC-32655A634AA4}" presName="hierChild4" presStyleCnt="0"/>
      <dgm:spPr/>
    </dgm:pt>
    <dgm:pt modelId="{23B8F6F9-14C3-4CA9-8751-5EEE7CB92667}" type="pres">
      <dgm:prSet presAssocID="{2D9EAA01-7706-48FB-88FC-32655A634AA4}" presName="hierChild5" presStyleCnt="0"/>
      <dgm:spPr/>
    </dgm:pt>
    <dgm:pt modelId="{EAD26169-0EC3-440C-8DA6-FA37A9165DAB}" type="pres">
      <dgm:prSet presAssocID="{69B00650-D1FE-48AE-A482-D9E924F03564}" presName="Name37" presStyleLbl="parChTrans1D2" presStyleIdx="1" presStyleCnt="5"/>
      <dgm:spPr/>
    </dgm:pt>
    <dgm:pt modelId="{EF4DB46F-53B5-4318-923B-AC089A8FFD14}" type="pres">
      <dgm:prSet presAssocID="{7CBD4B76-5FE3-4D8E-86FE-595BECEB355A}" presName="hierRoot2" presStyleCnt="0">
        <dgm:presLayoutVars>
          <dgm:hierBranch val="init"/>
        </dgm:presLayoutVars>
      </dgm:prSet>
      <dgm:spPr/>
    </dgm:pt>
    <dgm:pt modelId="{0A616B6C-F38E-488F-A7DB-DF2A6FBB8989}" type="pres">
      <dgm:prSet presAssocID="{7CBD4B76-5FE3-4D8E-86FE-595BECEB355A}" presName="rootComposite" presStyleCnt="0"/>
      <dgm:spPr/>
    </dgm:pt>
    <dgm:pt modelId="{30EC80F2-9874-4071-842D-9D0414A2870A}" type="pres">
      <dgm:prSet presAssocID="{7CBD4B76-5FE3-4D8E-86FE-595BECEB355A}" presName="rootText" presStyleLbl="node2" presStyleIdx="1" presStyleCnt="5">
        <dgm:presLayoutVars>
          <dgm:chPref val="3"/>
        </dgm:presLayoutVars>
      </dgm:prSet>
      <dgm:spPr/>
    </dgm:pt>
    <dgm:pt modelId="{E1CBA6CC-8E25-4814-8879-08827BA4ABD8}" type="pres">
      <dgm:prSet presAssocID="{7CBD4B76-5FE3-4D8E-86FE-595BECEB355A}" presName="rootConnector" presStyleLbl="node2" presStyleIdx="1" presStyleCnt="5"/>
      <dgm:spPr/>
    </dgm:pt>
    <dgm:pt modelId="{E07A9E54-5099-4F8E-935B-31AEBAB21133}" type="pres">
      <dgm:prSet presAssocID="{7CBD4B76-5FE3-4D8E-86FE-595BECEB355A}" presName="hierChild4" presStyleCnt="0"/>
      <dgm:spPr/>
    </dgm:pt>
    <dgm:pt modelId="{126CFB6A-6C1E-4544-AD21-925757594307}" type="pres">
      <dgm:prSet presAssocID="{7CBD4B76-5FE3-4D8E-86FE-595BECEB355A}" presName="hierChild5" presStyleCnt="0"/>
      <dgm:spPr/>
    </dgm:pt>
    <dgm:pt modelId="{7CD762C8-7419-4D6F-8CFA-61052C9BD99D}" type="pres">
      <dgm:prSet presAssocID="{6C79CA97-6B1A-4336-93B7-E465319F344A}" presName="Name37" presStyleLbl="parChTrans1D2" presStyleIdx="2" presStyleCnt="5"/>
      <dgm:spPr/>
    </dgm:pt>
    <dgm:pt modelId="{9D9ABAEC-630E-4F89-98DB-C0567DB45625}" type="pres">
      <dgm:prSet presAssocID="{16448B06-DBD9-4930-9F9F-4D020E8C5659}" presName="hierRoot2" presStyleCnt="0">
        <dgm:presLayoutVars>
          <dgm:hierBranch val="init"/>
        </dgm:presLayoutVars>
      </dgm:prSet>
      <dgm:spPr/>
    </dgm:pt>
    <dgm:pt modelId="{546129BB-70DF-4388-B7AC-7F0CB28FB2F9}" type="pres">
      <dgm:prSet presAssocID="{16448B06-DBD9-4930-9F9F-4D020E8C5659}" presName="rootComposite" presStyleCnt="0"/>
      <dgm:spPr/>
    </dgm:pt>
    <dgm:pt modelId="{F7F7B41A-A132-4F8D-87E0-7C9413D2D721}" type="pres">
      <dgm:prSet presAssocID="{16448B06-DBD9-4930-9F9F-4D020E8C5659}" presName="rootText" presStyleLbl="node2" presStyleIdx="2" presStyleCnt="5">
        <dgm:presLayoutVars>
          <dgm:chPref val="3"/>
        </dgm:presLayoutVars>
      </dgm:prSet>
      <dgm:spPr/>
    </dgm:pt>
    <dgm:pt modelId="{BE23FBE9-EAC1-4746-B96A-1C3469D88829}" type="pres">
      <dgm:prSet presAssocID="{16448B06-DBD9-4930-9F9F-4D020E8C5659}" presName="rootConnector" presStyleLbl="node2" presStyleIdx="2" presStyleCnt="5"/>
      <dgm:spPr/>
    </dgm:pt>
    <dgm:pt modelId="{A59E1EA6-B043-4CDF-A8B5-67AE29CF73B3}" type="pres">
      <dgm:prSet presAssocID="{16448B06-DBD9-4930-9F9F-4D020E8C5659}" presName="hierChild4" presStyleCnt="0"/>
      <dgm:spPr/>
    </dgm:pt>
    <dgm:pt modelId="{892B024B-A510-4C61-BB5D-A47711CEF1BF}" type="pres">
      <dgm:prSet presAssocID="{16448B06-DBD9-4930-9F9F-4D020E8C5659}" presName="hierChild5" presStyleCnt="0"/>
      <dgm:spPr/>
    </dgm:pt>
    <dgm:pt modelId="{558A39D1-C804-4793-B854-974762BB7935}" type="pres">
      <dgm:prSet presAssocID="{2E63550F-A993-4E90-BB02-1C7311886214}" presName="hierChild3" presStyleCnt="0"/>
      <dgm:spPr/>
    </dgm:pt>
    <dgm:pt modelId="{0AF7997A-7A7E-46AF-82DD-591ADF29F5E1}" type="pres">
      <dgm:prSet presAssocID="{2B3E8FFB-F467-4CB6-8F05-2CC371AEDCC6}" presName="hierRoot1" presStyleCnt="0">
        <dgm:presLayoutVars>
          <dgm:hierBranch val="init"/>
        </dgm:presLayoutVars>
      </dgm:prSet>
      <dgm:spPr/>
    </dgm:pt>
    <dgm:pt modelId="{07273D63-03FF-4600-AD3B-07B3B7E66318}" type="pres">
      <dgm:prSet presAssocID="{2B3E8FFB-F467-4CB6-8F05-2CC371AEDCC6}" presName="rootComposite1" presStyleCnt="0"/>
      <dgm:spPr/>
    </dgm:pt>
    <dgm:pt modelId="{D31ABD34-E5A5-47A8-B88F-4CE3C26F37EC}" type="pres">
      <dgm:prSet presAssocID="{2B3E8FFB-F467-4CB6-8F05-2CC371AEDCC6}" presName="rootText1" presStyleLbl="node0" presStyleIdx="1" presStyleCnt="2">
        <dgm:presLayoutVars>
          <dgm:chPref val="3"/>
        </dgm:presLayoutVars>
      </dgm:prSet>
      <dgm:spPr/>
    </dgm:pt>
    <dgm:pt modelId="{96390D61-0A5A-4820-9936-7B6B6F4D594A}" type="pres">
      <dgm:prSet presAssocID="{2B3E8FFB-F467-4CB6-8F05-2CC371AEDCC6}" presName="rootConnector1" presStyleLbl="node1" presStyleIdx="0" presStyleCnt="0"/>
      <dgm:spPr/>
    </dgm:pt>
    <dgm:pt modelId="{72C716ED-FC5E-46D6-B04E-FCD077C09757}" type="pres">
      <dgm:prSet presAssocID="{2B3E8FFB-F467-4CB6-8F05-2CC371AEDCC6}" presName="hierChild2" presStyleCnt="0"/>
      <dgm:spPr/>
    </dgm:pt>
    <dgm:pt modelId="{2F906F14-7A9D-4B2F-9D68-E4124286BBAB}" type="pres">
      <dgm:prSet presAssocID="{6B8F35FF-4F08-4754-96D0-BAB740518392}" presName="Name37" presStyleLbl="parChTrans1D2" presStyleIdx="3" presStyleCnt="5"/>
      <dgm:spPr/>
    </dgm:pt>
    <dgm:pt modelId="{8FA85576-1736-4A60-B683-4E6635AA16DF}" type="pres">
      <dgm:prSet presAssocID="{87D3CF2C-2A60-488D-A91D-9550A717D4F4}" presName="hierRoot2" presStyleCnt="0">
        <dgm:presLayoutVars>
          <dgm:hierBranch val="init"/>
        </dgm:presLayoutVars>
      </dgm:prSet>
      <dgm:spPr/>
    </dgm:pt>
    <dgm:pt modelId="{4D4DF874-BEE9-46D9-AC55-01B420474A29}" type="pres">
      <dgm:prSet presAssocID="{87D3CF2C-2A60-488D-A91D-9550A717D4F4}" presName="rootComposite" presStyleCnt="0"/>
      <dgm:spPr/>
    </dgm:pt>
    <dgm:pt modelId="{20C21F5B-8F96-45AF-A674-6C9F97296A5D}" type="pres">
      <dgm:prSet presAssocID="{87D3CF2C-2A60-488D-A91D-9550A717D4F4}" presName="rootText" presStyleLbl="node2" presStyleIdx="3" presStyleCnt="5">
        <dgm:presLayoutVars>
          <dgm:chPref val="3"/>
        </dgm:presLayoutVars>
      </dgm:prSet>
      <dgm:spPr/>
    </dgm:pt>
    <dgm:pt modelId="{5DB39B61-4DF1-47F6-A8FF-41F2407242BD}" type="pres">
      <dgm:prSet presAssocID="{87D3CF2C-2A60-488D-A91D-9550A717D4F4}" presName="rootConnector" presStyleLbl="node2" presStyleIdx="3" presStyleCnt="5"/>
      <dgm:spPr/>
    </dgm:pt>
    <dgm:pt modelId="{28C89916-1093-4DC1-92C8-AE43C0082007}" type="pres">
      <dgm:prSet presAssocID="{87D3CF2C-2A60-488D-A91D-9550A717D4F4}" presName="hierChild4" presStyleCnt="0"/>
      <dgm:spPr/>
    </dgm:pt>
    <dgm:pt modelId="{634704FD-2896-4648-93B6-89AA858DC027}" type="pres">
      <dgm:prSet presAssocID="{221D12C8-D328-4273-B71B-DED4ADD7B508}" presName="Name37" presStyleLbl="parChTrans1D3" presStyleIdx="0" presStyleCnt="3"/>
      <dgm:spPr/>
    </dgm:pt>
    <dgm:pt modelId="{0EFD8207-6A90-4F37-BF2B-95181B10016F}" type="pres">
      <dgm:prSet presAssocID="{0E618C46-906D-4472-8058-DD1E553571DF}" presName="hierRoot2" presStyleCnt="0">
        <dgm:presLayoutVars>
          <dgm:hierBranch val="init"/>
        </dgm:presLayoutVars>
      </dgm:prSet>
      <dgm:spPr/>
    </dgm:pt>
    <dgm:pt modelId="{5C42156C-AC2A-4F3C-B1F0-8F83A54D40A8}" type="pres">
      <dgm:prSet presAssocID="{0E618C46-906D-4472-8058-DD1E553571DF}" presName="rootComposite" presStyleCnt="0"/>
      <dgm:spPr/>
    </dgm:pt>
    <dgm:pt modelId="{AE1D8E31-903E-4948-A40A-47AC15EDE29F}" type="pres">
      <dgm:prSet presAssocID="{0E618C46-906D-4472-8058-DD1E553571DF}" presName="rootText" presStyleLbl="node3" presStyleIdx="0" presStyleCnt="3">
        <dgm:presLayoutVars>
          <dgm:chPref val="3"/>
        </dgm:presLayoutVars>
      </dgm:prSet>
      <dgm:spPr/>
    </dgm:pt>
    <dgm:pt modelId="{29C068C2-3876-44D7-8230-83EAB41BC69A}" type="pres">
      <dgm:prSet presAssocID="{0E618C46-906D-4472-8058-DD1E553571DF}" presName="rootConnector" presStyleLbl="node3" presStyleIdx="0" presStyleCnt="3"/>
      <dgm:spPr/>
    </dgm:pt>
    <dgm:pt modelId="{65CC718E-95F0-419F-BFAF-4E6DE387E969}" type="pres">
      <dgm:prSet presAssocID="{0E618C46-906D-4472-8058-DD1E553571DF}" presName="hierChild4" presStyleCnt="0"/>
      <dgm:spPr/>
    </dgm:pt>
    <dgm:pt modelId="{361C542D-6D2D-4ABB-9620-53C23A929C6F}" type="pres">
      <dgm:prSet presAssocID="{0E618C46-906D-4472-8058-DD1E553571DF}" presName="hierChild5" presStyleCnt="0"/>
      <dgm:spPr/>
    </dgm:pt>
    <dgm:pt modelId="{5B93D84D-9794-4994-9B3E-D2ECE88DD19D}" type="pres">
      <dgm:prSet presAssocID="{A8525261-6894-41F0-AB7B-7DC8FD05458A}" presName="Name37" presStyleLbl="parChTrans1D3" presStyleIdx="1" presStyleCnt="3"/>
      <dgm:spPr/>
    </dgm:pt>
    <dgm:pt modelId="{C1855C27-7B5C-474D-9D54-1237D181116D}" type="pres">
      <dgm:prSet presAssocID="{8377CE49-980C-4A41-8B4F-EBE0E3CD91ED}" presName="hierRoot2" presStyleCnt="0">
        <dgm:presLayoutVars>
          <dgm:hierBranch val="init"/>
        </dgm:presLayoutVars>
      </dgm:prSet>
      <dgm:spPr/>
    </dgm:pt>
    <dgm:pt modelId="{4BDF0C9B-8BA9-4AB8-B07E-0721AE3A83C2}" type="pres">
      <dgm:prSet presAssocID="{8377CE49-980C-4A41-8B4F-EBE0E3CD91ED}" presName="rootComposite" presStyleCnt="0"/>
      <dgm:spPr/>
    </dgm:pt>
    <dgm:pt modelId="{B21D2758-44DC-4F6B-B718-A88A33539E4C}" type="pres">
      <dgm:prSet presAssocID="{8377CE49-980C-4A41-8B4F-EBE0E3CD91ED}" presName="rootText" presStyleLbl="node3" presStyleIdx="1" presStyleCnt="3">
        <dgm:presLayoutVars>
          <dgm:chPref val="3"/>
        </dgm:presLayoutVars>
      </dgm:prSet>
      <dgm:spPr/>
    </dgm:pt>
    <dgm:pt modelId="{5013DB10-6EE1-40EF-A695-ACF6EBEDBCDA}" type="pres">
      <dgm:prSet presAssocID="{8377CE49-980C-4A41-8B4F-EBE0E3CD91ED}" presName="rootConnector" presStyleLbl="node3" presStyleIdx="1" presStyleCnt="3"/>
      <dgm:spPr/>
    </dgm:pt>
    <dgm:pt modelId="{D291FEAA-C000-4392-928E-AFE46E310FFA}" type="pres">
      <dgm:prSet presAssocID="{8377CE49-980C-4A41-8B4F-EBE0E3CD91ED}" presName="hierChild4" presStyleCnt="0"/>
      <dgm:spPr/>
    </dgm:pt>
    <dgm:pt modelId="{CDEF0792-4E6B-496F-8F80-3803BE052328}" type="pres">
      <dgm:prSet presAssocID="{8377CE49-980C-4A41-8B4F-EBE0E3CD91ED}" presName="hierChild5" presStyleCnt="0"/>
      <dgm:spPr/>
    </dgm:pt>
    <dgm:pt modelId="{7102DED8-F504-4360-BF3F-6A27153220A2}" type="pres">
      <dgm:prSet presAssocID="{EB8F9658-F704-4250-A96C-C11DB108BF7D}" presName="Name37" presStyleLbl="parChTrans1D3" presStyleIdx="2" presStyleCnt="3"/>
      <dgm:spPr/>
    </dgm:pt>
    <dgm:pt modelId="{3F1C66DF-DBBE-477C-9276-0322A10CF234}" type="pres">
      <dgm:prSet presAssocID="{007ABEA2-3E6D-47BF-AFF9-248F2F975F0A}" presName="hierRoot2" presStyleCnt="0">
        <dgm:presLayoutVars>
          <dgm:hierBranch val="init"/>
        </dgm:presLayoutVars>
      </dgm:prSet>
      <dgm:spPr/>
    </dgm:pt>
    <dgm:pt modelId="{CCBD58D9-E044-4AC8-8702-031C4883BD3E}" type="pres">
      <dgm:prSet presAssocID="{007ABEA2-3E6D-47BF-AFF9-248F2F975F0A}" presName="rootComposite" presStyleCnt="0"/>
      <dgm:spPr/>
    </dgm:pt>
    <dgm:pt modelId="{E8DFC7A8-C8B8-454B-BB6A-F0B13B745469}" type="pres">
      <dgm:prSet presAssocID="{007ABEA2-3E6D-47BF-AFF9-248F2F975F0A}" presName="rootText" presStyleLbl="node3" presStyleIdx="2" presStyleCnt="3">
        <dgm:presLayoutVars>
          <dgm:chPref val="3"/>
        </dgm:presLayoutVars>
      </dgm:prSet>
      <dgm:spPr/>
    </dgm:pt>
    <dgm:pt modelId="{1310E438-9924-4EBD-B68E-192AF0DFFBEC}" type="pres">
      <dgm:prSet presAssocID="{007ABEA2-3E6D-47BF-AFF9-248F2F975F0A}" presName="rootConnector" presStyleLbl="node3" presStyleIdx="2" presStyleCnt="3"/>
      <dgm:spPr/>
    </dgm:pt>
    <dgm:pt modelId="{DA964270-2859-4FC7-AC40-CC471480E069}" type="pres">
      <dgm:prSet presAssocID="{007ABEA2-3E6D-47BF-AFF9-248F2F975F0A}" presName="hierChild4" presStyleCnt="0"/>
      <dgm:spPr/>
    </dgm:pt>
    <dgm:pt modelId="{481CCD61-8902-4D15-9B16-A1027CF46D47}" type="pres">
      <dgm:prSet presAssocID="{007ABEA2-3E6D-47BF-AFF9-248F2F975F0A}" presName="hierChild5" presStyleCnt="0"/>
      <dgm:spPr/>
    </dgm:pt>
    <dgm:pt modelId="{265476D3-60FC-45DE-B9B3-D27DB5D2E389}" type="pres">
      <dgm:prSet presAssocID="{87D3CF2C-2A60-488D-A91D-9550A717D4F4}" presName="hierChild5" presStyleCnt="0"/>
      <dgm:spPr/>
    </dgm:pt>
    <dgm:pt modelId="{529B0759-3832-4876-AF32-B966A9F15781}" type="pres">
      <dgm:prSet presAssocID="{4B196A70-E390-4DC8-90C3-195C27429FE5}" presName="Name37" presStyleLbl="parChTrans1D2" presStyleIdx="4" presStyleCnt="5"/>
      <dgm:spPr/>
    </dgm:pt>
    <dgm:pt modelId="{518D5400-BAAB-43AF-B587-9100814D484A}" type="pres">
      <dgm:prSet presAssocID="{12C72B62-E9CC-4D48-A8D5-291A79C4D0FA}" presName="hierRoot2" presStyleCnt="0">
        <dgm:presLayoutVars>
          <dgm:hierBranch val="init"/>
        </dgm:presLayoutVars>
      </dgm:prSet>
      <dgm:spPr/>
    </dgm:pt>
    <dgm:pt modelId="{7EC54133-E926-462D-B74A-DF2A6A017641}" type="pres">
      <dgm:prSet presAssocID="{12C72B62-E9CC-4D48-A8D5-291A79C4D0FA}" presName="rootComposite" presStyleCnt="0"/>
      <dgm:spPr/>
    </dgm:pt>
    <dgm:pt modelId="{90ACEA49-59E6-45C2-BC2B-BB63D3E26DF3}" type="pres">
      <dgm:prSet presAssocID="{12C72B62-E9CC-4D48-A8D5-291A79C4D0FA}" presName="rootText" presStyleLbl="node2" presStyleIdx="4" presStyleCnt="5">
        <dgm:presLayoutVars>
          <dgm:chPref val="3"/>
        </dgm:presLayoutVars>
      </dgm:prSet>
      <dgm:spPr/>
    </dgm:pt>
    <dgm:pt modelId="{2EE99299-ED65-4C47-A497-2B833D0B57AC}" type="pres">
      <dgm:prSet presAssocID="{12C72B62-E9CC-4D48-A8D5-291A79C4D0FA}" presName="rootConnector" presStyleLbl="node2" presStyleIdx="4" presStyleCnt="5"/>
      <dgm:spPr/>
    </dgm:pt>
    <dgm:pt modelId="{783BE659-CDBB-4B5D-A49B-5D75292C096A}" type="pres">
      <dgm:prSet presAssocID="{12C72B62-E9CC-4D48-A8D5-291A79C4D0FA}" presName="hierChild4" presStyleCnt="0"/>
      <dgm:spPr/>
    </dgm:pt>
    <dgm:pt modelId="{8D869830-637A-4D3D-BACA-80A955B8C55C}" type="pres">
      <dgm:prSet presAssocID="{12C72B62-E9CC-4D48-A8D5-291A79C4D0FA}" presName="hierChild5" presStyleCnt="0"/>
      <dgm:spPr/>
    </dgm:pt>
    <dgm:pt modelId="{AE83A958-19B6-4397-A2A3-0F8AC073718C}" type="pres">
      <dgm:prSet presAssocID="{2B3E8FFB-F467-4CB6-8F05-2CC371AEDCC6}" presName="hierChild3" presStyleCnt="0"/>
      <dgm:spPr/>
    </dgm:pt>
  </dgm:ptLst>
  <dgm:cxnLst>
    <dgm:cxn modelId="{FA5D0C05-26EC-49F1-8316-953215F12E25}" type="presOf" srcId="{007ABEA2-3E6D-47BF-AFF9-248F2F975F0A}" destId="{1310E438-9924-4EBD-B68E-192AF0DFFBEC}" srcOrd="1" destOrd="0" presId="urn:microsoft.com/office/officeart/2005/8/layout/orgChart1"/>
    <dgm:cxn modelId="{8596CD10-D271-4EA1-999A-21FFD2DAF731}" type="presOf" srcId="{69B00650-D1FE-48AE-A482-D9E924F03564}" destId="{EAD26169-0EC3-440C-8DA6-FA37A9165DAB}" srcOrd="0" destOrd="0" presId="urn:microsoft.com/office/officeart/2005/8/layout/orgChart1"/>
    <dgm:cxn modelId="{C6582513-AB2C-4907-B961-60D6045B382A}" srcId="{2B3E8FFB-F467-4CB6-8F05-2CC371AEDCC6}" destId="{12C72B62-E9CC-4D48-A8D5-291A79C4D0FA}" srcOrd="1" destOrd="0" parTransId="{4B196A70-E390-4DC8-90C3-195C27429FE5}" sibTransId="{8F9926DE-3FD0-4CEA-849E-CC817569189D}"/>
    <dgm:cxn modelId="{C715A613-FE88-413F-BC8E-BD53EEB69A55}" type="presOf" srcId="{007ABEA2-3E6D-47BF-AFF9-248F2F975F0A}" destId="{E8DFC7A8-C8B8-454B-BB6A-F0B13B745469}" srcOrd="0" destOrd="0" presId="urn:microsoft.com/office/officeart/2005/8/layout/orgChart1"/>
    <dgm:cxn modelId="{D7ADAF1F-49E3-43F1-9078-279FF2665215}" type="presOf" srcId="{2D9EAA01-7706-48FB-88FC-32655A634AA4}" destId="{649C445B-F3D7-46E1-8D66-CD1329856B60}" srcOrd="0" destOrd="0" presId="urn:microsoft.com/office/officeart/2005/8/layout/orgChart1"/>
    <dgm:cxn modelId="{817B4621-CDE2-4D2B-9014-D237A620E287}" type="presOf" srcId="{0E618C46-906D-4472-8058-DD1E553571DF}" destId="{AE1D8E31-903E-4948-A40A-47AC15EDE29F}" srcOrd="0" destOrd="0" presId="urn:microsoft.com/office/officeart/2005/8/layout/orgChart1"/>
    <dgm:cxn modelId="{E8C9B021-517F-4D20-8BD8-D6996D3EFC77}" srcId="{87D3CF2C-2A60-488D-A91D-9550A717D4F4}" destId="{8377CE49-980C-4A41-8B4F-EBE0E3CD91ED}" srcOrd="1" destOrd="0" parTransId="{A8525261-6894-41F0-AB7B-7DC8FD05458A}" sibTransId="{555BAF8F-A83F-4EFD-B924-02A2107AF783}"/>
    <dgm:cxn modelId="{050D342C-5874-46A3-8899-8E0169190511}" type="presOf" srcId="{16448B06-DBD9-4930-9F9F-4D020E8C5659}" destId="{BE23FBE9-EAC1-4746-B96A-1C3469D88829}" srcOrd="1" destOrd="0" presId="urn:microsoft.com/office/officeart/2005/8/layout/orgChart1"/>
    <dgm:cxn modelId="{3DA4F137-9E12-424E-8C9C-0F1292461B7F}" type="presOf" srcId="{3B417A2A-6F02-4958-9BEC-DADCF15141CB}" destId="{A8FC0C93-5E93-4C7D-B480-33509DF2E92B}" srcOrd="0" destOrd="0" presId="urn:microsoft.com/office/officeart/2005/8/layout/orgChart1"/>
    <dgm:cxn modelId="{DA1C783B-574A-4729-A740-4636557D921A}" type="presOf" srcId="{4B196A70-E390-4DC8-90C3-195C27429FE5}" destId="{529B0759-3832-4876-AF32-B966A9F15781}" srcOrd="0" destOrd="0" presId="urn:microsoft.com/office/officeart/2005/8/layout/orgChart1"/>
    <dgm:cxn modelId="{4336B73D-9786-4311-B449-A0C68EDA4A8F}" type="presOf" srcId="{EB8F9658-F704-4250-A96C-C11DB108BF7D}" destId="{7102DED8-F504-4360-BF3F-6A27153220A2}" srcOrd="0" destOrd="0" presId="urn:microsoft.com/office/officeart/2005/8/layout/orgChart1"/>
    <dgm:cxn modelId="{8EB9513F-1B1C-41BA-B95F-4BFF07AC21C0}" type="presOf" srcId="{6C79CA97-6B1A-4336-93B7-E465319F344A}" destId="{7CD762C8-7419-4D6F-8CFA-61052C9BD99D}" srcOrd="0" destOrd="0" presId="urn:microsoft.com/office/officeart/2005/8/layout/orgChart1"/>
    <dgm:cxn modelId="{D3065240-1140-4FEA-BA9E-3D7565A7AEA1}" type="presOf" srcId="{7CBD4B76-5FE3-4D8E-86FE-595BECEB355A}" destId="{30EC80F2-9874-4071-842D-9D0414A2870A}" srcOrd="0" destOrd="0" presId="urn:microsoft.com/office/officeart/2005/8/layout/orgChart1"/>
    <dgm:cxn modelId="{34D89343-36B8-4845-B4B5-E1DD7D8B08BF}" type="presOf" srcId="{8377CE49-980C-4A41-8B4F-EBE0E3CD91ED}" destId="{B21D2758-44DC-4F6B-B718-A88A33539E4C}" srcOrd="0" destOrd="0" presId="urn:microsoft.com/office/officeart/2005/8/layout/orgChart1"/>
    <dgm:cxn modelId="{EF58D443-7B02-42A5-8754-41D160272D90}" type="presOf" srcId="{87D3CF2C-2A60-488D-A91D-9550A717D4F4}" destId="{20C21F5B-8F96-45AF-A674-6C9F97296A5D}" srcOrd="0" destOrd="0" presId="urn:microsoft.com/office/officeart/2005/8/layout/orgChart1"/>
    <dgm:cxn modelId="{A6CDC664-B290-4901-9944-5F05BA3A4A67}" type="presOf" srcId="{221D12C8-D328-4273-B71B-DED4ADD7B508}" destId="{634704FD-2896-4648-93B6-89AA858DC027}" srcOrd="0" destOrd="0" presId="urn:microsoft.com/office/officeart/2005/8/layout/orgChart1"/>
    <dgm:cxn modelId="{03A9A149-12E7-4458-857B-F2D4BAA4E92A}" srcId="{AA5CAF64-2088-46F0-B046-C077C506402C}" destId="{2E63550F-A993-4E90-BB02-1C7311886214}" srcOrd="0" destOrd="0" parTransId="{C4CBDAF0-7F17-4AF9-8941-D4210DF4008D}" sibTransId="{5C18938F-F4E3-4C1C-ADB2-5DCBCDF357AB}"/>
    <dgm:cxn modelId="{4229F056-A00C-4EBB-A468-000945241E13}" srcId="{87D3CF2C-2A60-488D-A91D-9550A717D4F4}" destId="{007ABEA2-3E6D-47BF-AFF9-248F2F975F0A}" srcOrd="2" destOrd="0" parTransId="{EB8F9658-F704-4250-A96C-C11DB108BF7D}" sibTransId="{F4FA8D3B-157B-4D38-9C6B-3C00C36BA387}"/>
    <dgm:cxn modelId="{860FB477-53C1-4894-8A52-278BB72D759B}" type="presOf" srcId="{2B3E8FFB-F467-4CB6-8F05-2CC371AEDCC6}" destId="{96390D61-0A5A-4820-9936-7B6B6F4D594A}" srcOrd="1" destOrd="0" presId="urn:microsoft.com/office/officeart/2005/8/layout/orgChart1"/>
    <dgm:cxn modelId="{6EDCF97E-B1D1-417D-95C5-1E5A9D6E9E8B}" type="presOf" srcId="{A8525261-6894-41F0-AB7B-7DC8FD05458A}" destId="{5B93D84D-9794-4994-9B3E-D2ECE88DD19D}" srcOrd="0" destOrd="0" presId="urn:microsoft.com/office/officeart/2005/8/layout/orgChart1"/>
    <dgm:cxn modelId="{0071DC8A-5D78-48F3-9013-F33DC0A91A45}" type="presOf" srcId="{2E63550F-A993-4E90-BB02-1C7311886214}" destId="{7EF6DFF3-A48F-47BB-9543-60BA43E54521}" srcOrd="0" destOrd="0" presId="urn:microsoft.com/office/officeart/2005/8/layout/orgChart1"/>
    <dgm:cxn modelId="{793AA18F-E474-4712-98B3-1D81D1AA98E3}" type="presOf" srcId="{0E618C46-906D-4472-8058-DD1E553571DF}" destId="{29C068C2-3876-44D7-8230-83EAB41BC69A}" srcOrd="1" destOrd="0" presId="urn:microsoft.com/office/officeart/2005/8/layout/orgChart1"/>
    <dgm:cxn modelId="{DAA0AC92-A66F-411A-A40C-FD1FE718F8DB}" srcId="{2B3E8FFB-F467-4CB6-8F05-2CC371AEDCC6}" destId="{87D3CF2C-2A60-488D-A91D-9550A717D4F4}" srcOrd="0" destOrd="0" parTransId="{6B8F35FF-4F08-4754-96D0-BAB740518392}" sibTransId="{5CDE709B-6180-4EDE-AAE7-56476C741C6F}"/>
    <dgm:cxn modelId="{B617DD96-B6B1-434F-92DF-ABB86DD09EA7}" srcId="{AA5CAF64-2088-46F0-B046-C077C506402C}" destId="{2B3E8FFB-F467-4CB6-8F05-2CC371AEDCC6}" srcOrd="1" destOrd="0" parTransId="{06E2F68E-4208-4B88-B141-FEB0922B5796}" sibTransId="{FF896F93-6880-4780-8E9E-D86F2D6DFB24}"/>
    <dgm:cxn modelId="{FDD72397-788A-4E2B-A146-0F8F4C188103}" type="presOf" srcId="{16448B06-DBD9-4930-9F9F-4D020E8C5659}" destId="{F7F7B41A-A132-4F8D-87E0-7C9413D2D721}" srcOrd="0" destOrd="0" presId="urn:microsoft.com/office/officeart/2005/8/layout/orgChart1"/>
    <dgm:cxn modelId="{A066E499-EA69-48E4-B30E-3B2E19EE50D5}" type="presOf" srcId="{7CBD4B76-5FE3-4D8E-86FE-595BECEB355A}" destId="{E1CBA6CC-8E25-4814-8879-08827BA4ABD8}" srcOrd="1" destOrd="0" presId="urn:microsoft.com/office/officeart/2005/8/layout/orgChart1"/>
    <dgm:cxn modelId="{59491DA7-32F1-41C1-8D6D-ED5D1EFF7EC0}" srcId="{2E63550F-A993-4E90-BB02-1C7311886214}" destId="{2D9EAA01-7706-48FB-88FC-32655A634AA4}" srcOrd="0" destOrd="0" parTransId="{3B417A2A-6F02-4958-9BEC-DADCF15141CB}" sibTransId="{8E80FC8C-01F3-47E6-B1D3-22C1246E79D6}"/>
    <dgm:cxn modelId="{2E7690A8-65A4-40A9-858D-9D5B9E02BC69}" type="presOf" srcId="{87D3CF2C-2A60-488D-A91D-9550A717D4F4}" destId="{5DB39B61-4DF1-47F6-A8FF-41F2407242BD}" srcOrd="1" destOrd="0" presId="urn:microsoft.com/office/officeart/2005/8/layout/orgChart1"/>
    <dgm:cxn modelId="{6F4F20AD-AC0B-4363-ABD7-56DD98D31B0B}" type="presOf" srcId="{2B3E8FFB-F467-4CB6-8F05-2CC371AEDCC6}" destId="{D31ABD34-E5A5-47A8-B88F-4CE3C26F37EC}" srcOrd="0" destOrd="0" presId="urn:microsoft.com/office/officeart/2005/8/layout/orgChart1"/>
    <dgm:cxn modelId="{CBFE55B6-29A5-4C17-9CF5-FA80CC5C4251}" srcId="{87D3CF2C-2A60-488D-A91D-9550A717D4F4}" destId="{0E618C46-906D-4472-8058-DD1E553571DF}" srcOrd="0" destOrd="0" parTransId="{221D12C8-D328-4273-B71B-DED4ADD7B508}" sibTransId="{E52C4A36-4EEE-469E-B0D9-7132EED5F960}"/>
    <dgm:cxn modelId="{59D4D9C5-B47F-42CE-87C1-80C5215A8A92}" srcId="{2E63550F-A993-4E90-BB02-1C7311886214}" destId="{16448B06-DBD9-4930-9F9F-4D020E8C5659}" srcOrd="2" destOrd="0" parTransId="{6C79CA97-6B1A-4336-93B7-E465319F344A}" sibTransId="{82B6CCF0-750C-420B-A92B-234DA7E9915E}"/>
    <dgm:cxn modelId="{C07786D2-75BD-4780-BEDE-D680A139B749}" type="presOf" srcId="{AA5CAF64-2088-46F0-B046-C077C506402C}" destId="{DE8CA494-4E32-4A09-A08C-707E8FDC6C59}" srcOrd="0" destOrd="0" presId="urn:microsoft.com/office/officeart/2005/8/layout/orgChart1"/>
    <dgm:cxn modelId="{C16137D6-5D5D-4710-8D66-32B21D9C1563}" type="presOf" srcId="{2E63550F-A993-4E90-BB02-1C7311886214}" destId="{08BA8EF1-CE6C-4AFD-93B3-C3769CBC0E2E}" srcOrd="1" destOrd="0" presId="urn:microsoft.com/office/officeart/2005/8/layout/orgChart1"/>
    <dgm:cxn modelId="{B9B02FE3-B6B1-4A19-A5A3-2DEA6F2F8380}" type="presOf" srcId="{12C72B62-E9CC-4D48-A8D5-291A79C4D0FA}" destId="{90ACEA49-59E6-45C2-BC2B-BB63D3E26DF3}" srcOrd="0" destOrd="0" presId="urn:microsoft.com/office/officeart/2005/8/layout/orgChart1"/>
    <dgm:cxn modelId="{011D78E3-D4A9-4D67-A0ED-45C792CCFDF7}" type="presOf" srcId="{6B8F35FF-4F08-4754-96D0-BAB740518392}" destId="{2F906F14-7A9D-4B2F-9D68-E4124286BBAB}" srcOrd="0" destOrd="0" presId="urn:microsoft.com/office/officeart/2005/8/layout/orgChart1"/>
    <dgm:cxn modelId="{FCAEE3E3-EED0-4220-A88E-0CA0560F26FD}" type="presOf" srcId="{8377CE49-980C-4A41-8B4F-EBE0E3CD91ED}" destId="{5013DB10-6EE1-40EF-A695-ACF6EBEDBCDA}" srcOrd="1" destOrd="0" presId="urn:microsoft.com/office/officeart/2005/8/layout/orgChart1"/>
    <dgm:cxn modelId="{BE3CB0EA-246C-4021-8457-D178B28A78E0}" srcId="{2E63550F-A993-4E90-BB02-1C7311886214}" destId="{7CBD4B76-5FE3-4D8E-86FE-595BECEB355A}" srcOrd="1" destOrd="0" parTransId="{69B00650-D1FE-48AE-A482-D9E924F03564}" sibTransId="{185C52DB-A8A0-441C-9C0D-976D660E90A4}"/>
    <dgm:cxn modelId="{7D78EFF7-C46D-4DFC-9E3C-0D19173827FE}" type="presOf" srcId="{2D9EAA01-7706-48FB-88FC-32655A634AA4}" destId="{EB1DC35D-85C8-4FD7-9CE3-E48CE7338DB9}" srcOrd="1" destOrd="0" presId="urn:microsoft.com/office/officeart/2005/8/layout/orgChart1"/>
    <dgm:cxn modelId="{D53CC2F8-8337-4247-8916-7B92484708B1}" type="presOf" srcId="{12C72B62-E9CC-4D48-A8D5-291A79C4D0FA}" destId="{2EE99299-ED65-4C47-A497-2B833D0B57AC}" srcOrd="1" destOrd="0" presId="urn:microsoft.com/office/officeart/2005/8/layout/orgChart1"/>
    <dgm:cxn modelId="{56872300-C73B-4786-A144-6A09FF65A0BE}" type="presParOf" srcId="{DE8CA494-4E32-4A09-A08C-707E8FDC6C59}" destId="{8F05A5EB-C6C3-477D-AC60-73CC6F050C6B}" srcOrd="0" destOrd="0" presId="urn:microsoft.com/office/officeart/2005/8/layout/orgChart1"/>
    <dgm:cxn modelId="{8824EFD7-F456-442B-B89E-36BF11F27F4D}" type="presParOf" srcId="{8F05A5EB-C6C3-477D-AC60-73CC6F050C6B}" destId="{5887A40F-9B11-4F49-967C-A3B3C0D66A6A}" srcOrd="0" destOrd="0" presId="urn:microsoft.com/office/officeart/2005/8/layout/orgChart1"/>
    <dgm:cxn modelId="{2E34883E-A43E-41C0-998E-AD63D52BB07A}" type="presParOf" srcId="{5887A40F-9B11-4F49-967C-A3B3C0D66A6A}" destId="{7EF6DFF3-A48F-47BB-9543-60BA43E54521}" srcOrd="0" destOrd="0" presId="urn:microsoft.com/office/officeart/2005/8/layout/orgChart1"/>
    <dgm:cxn modelId="{FB919862-D894-4B7E-9089-BA7107B4F3BC}" type="presParOf" srcId="{5887A40F-9B11-4F49-967C-A3B3C0D66A6A}" destId="{08BA8EF1-CE6C-4AFD-93B3-C3769CBC0E2E}" srcOrd="1" destOrd="0" presId="urn:microsoft.com/office/officeart/2005/8/layout/orgChart1"/>
    <dgm:cxn modelId="{1C533F95-944D-44C7-AE93-764462903327}" type="presParOf" srcId="{8F05A5EB-C6C3-477D-AC60-73CC6F050C6B}" destId="{7115A58E-4F69-428D-BE88-CEB64F08A559}" srcOrd="1" destOrd="0" presId="urn:microsoft.com/office/officeart/2005/8/layout/orgChart1"/>
    <dgm:cxn modelId="{CFF38998-998E-4532-9C5B-583D4983A181}" type="presParOf" srcId="{7115A58E-4F69-428D-BE88-CEB64F08A559}" destId="{A8FC0C93-5E93-4C7D-B480-33509DF2E92B}" srcOrd="0" destOrd="0" presId="urn:microsoft.com/office/officeart/2005/8/layout/orgChart1"/>
    <dgm:cxn modelId="{AAFFBF5C-69E5-4964-A112-8F3CC4253595}" type="presParOf" srcId="{7115A58E-4F69-428D-BE88-CEB64F08A559}" destId="{BDCFC744-404E-49A7-BB6B-71731F7FBEB1}" srcOrd="1" destOrd="0" presId="urn:microsoft.com/office/officeart/2005/8/layout/orgChart1"/>
    <dgm:cxn modelId="{7786E5DE-19EB-4B0A-AC1F-E5688CCF822F}" type="presParOf" srcId="{BDCFC744-404E-49A7-BB6B-71731F7FBEB1}" destId="{F2665126-A782-4D9D-90F2-DBDD57C481B2}" srcOrd="0" destOrd="0" presId="urn:microsoft.com/office/officeart/2005/8/layout/orgChart1"/>
    <dgm:cxn modelId="{C3F3959D-0A64-49F4-843D-42F107E93521}" type="presParOf" srcId="{F2665126-A782-4D9D-90F2-DBDD57C481B2}" destId="{649C445B-F3D7-46E1-8D66-CD1329856B60}" srcOrd="0" destOrd="0" presId="urn:microsoft.com/office/officeart/2005/8/layout/orgChart1"/>
    <dgm:cxn modelId="{46412A61-760C-42B5-BAC3-D79E260C2BC1}" type="presParOf" srcId="{F2665126-A782-4D9D-90F2-DBDD57C481B2}" destId="{EB1DC35D-85C8-4FD7-9CE3-E48CE7338DB9}" srcOrd="1" destOrd="0" presId="urn:microsoft.com/office/officeart/2005/8/layout/orgChart1"/>
    <dgm:cxn modelId="{A2298361-788C-44B9-96C3-3F441C6502DD}" type="presParOf" srcId="{BDCFC744-404E-49A7-BB6B-71731F7FBEB1}" destId="{1DC36F6D-D934-4624-A08D-2EFA9574F26F}" srcOrd="1" destOrd="0" presId="urn:microsoft.com/office/officeart/2005/8/layout/orgChart1"/>
    <dgm:cxn modelId="{59A42821-6944-4482-B7B0-262A03684578}" type="presParOf" srcId="{BDCFC744-404E-49A7-BB6B-71731F7FBEB1}" destId="{23B8F6F9-14C3-4CA9-8751-5EEE7CB92667}" srcOrd="2" destOrd="0" presId="urn:microsoft.com/office/officeart/2005/8/layout/orgChart1"/>
    <dgm:cxn modelId="{8F3B50C6-369E-442A-B7FE-7510E49138CF}" type="presParOf" srcId="{7115A58E-4F69-428D-BE88-CEB64F08A559}" destId="{EAD26169-0EC3-440C-8DA6-FA37A9165DAB}" srcOrd="2" destOrd="0" presId="urn:microsoft.com/office/officeart/2005/8/layout/orgChart1"/>
    <dgm:cxn modelId="{B84E474F-1CC8-46BD-9131-87E61FCB5D19}" type="presParOf" srcId="{7115A58E-4F69-428D-BE88-CEB64F08A559}" destId="{EF4DB46F-53B5-4318-923B-AC089A8FFD14}" srcOrd="3" destOrd="0" presId="urn:microsoft.com/office/officeart/2005/8/layout/orgChart1"/>
    <dgm:cxn modelId="{D263478C-FD45-4C23-9507-10A918ED6221}" type="presParOf" srcId="{EF4DB46F-53B5-4318-923B-AC089A8FFD14}" destId="{0A616B6C-F38E-488F-A7DB-DF2A6FBB8989}" srcOrd="0" destOrd="0" presId="urn:microsoft.com/office/officeart/2005/8/layout/orgChart1"/>
    <dgm:cxn modelId="{92077044-1D71-4E69-90D2-3F5E046C9441}" type="presParOf" srcId="{0A616B6C-F38E-488F-A7DB-DF2A6FBB8989}" destId="{30EC80F2-9874-4071-842D-9D0414A2870A}" srcOrd="0" destOrd="0" presId="urn:microsoft.com/office/officeart/2005/8/layout/orgChart1"/>
    <dgm:cxn modelId="{657A62EB-BCC7-489E-9696-A2EDB2F0B4F3}" type="presParOf" srcId="{0A616B6C-F38E-488F-A7DB-DF2A6FBB8989}" destId="{E1CBA6CC-8E25-4814-8879-08827BA4ABD8}" srcOrd="1" destOrd="0" presId="urn:microsoft.com/office/officeart/2005/8/layout/orgChart1"/>
    <dgm:cxn modelId="{25068939-B68E-4080-A569-1A8BB008D44D}" type="presParOf" srcId="{EF4DB46F-53B5-4318-923B-AC089A8FFD14}" destId="{E07A9E54-5099-4F8E-935B-31AEBAB21133}" srcOrd="1" destOrd="0" presId="urn:microsoft.com/office/officeart/2005/8/layout/orgChart1"/>
    <dgm:cxn modelId="{84A3F10D-03E8-4606-9C6C-63FD9D034EFF}" type="presParOf" srcId="{EF4DB46F-53B5-4318-923B-AC089A8FFD14}" destId="{126CFB6A-6C1E-4544-AD21-925757594307}" srcOrd="2" destOrd="0" presId="urn:microsoft.com/office/officeart/2005/8/layout/orgChart1"/>
    <dgm:cxn modelId="{B0ACCEC0-67A9-4581-98EA-F0CA0D0487FE}" type="presParOf" srcId="{7115A58E-4F69-428D-BE88-CEB64F08A559}" destId="{7CD762C8-7419-4D6F-8CFA-61052C9BD99D}" srcOrd="4" destOrd="0" presId="urn:microsoft.com/office/officeart/2005/8/layout/orgChart1"/>
    <dgm:cxn modelId="{45D83DF1-161B-4A50-9554-BF85E26BCD56}" type="presParOf" srcId="{7115A58E-4F69-428D-BE88-CEB64F08A559}" destId="{9D9ABAEC-630E-4F89-98DB-C0567DB45625}" srcOrd="5" destOrd="0" presId="urn:microsoft.com/office/officeart/2005/8/layout/orgChart1"/>
    <dgm:cxn modelId="{86FBA0FA-D6AF-41E0-885F-4900BEE5A308}" type="presParOf" srcId="{9D9ABAEC-630E-4F89-98DB-C0567DB45625}" destId="{546129BB-70DF-4388-B7AC-7F0CB28FB2F9}" srcOrd="0" destOrd="0" presId="urn:microsoft.com/office/officeart/2005/8/layout/orgChart1"/>
    <dgm:cxn modelId="{F5A7CB36-32F2-44E4-80FA-10037B6C6E8C}" type="presParOf" srcId="{546129BB-70DF-4388-B7AC-7F0CB28FB2F9}" destId="{F7F7B41A-A132-4F8D-87E0-7C9413D2D721}" srcOrd="0" destOrd="0" presId="urn:microsoft.com/office/officeart/2005/8/layout/orgChart1"/>
    <dgm:cxn modelId="{CA46F61C-D0EA-427A-8A21-9E0E4EA04AE3}" type="presParOf" srcId="{546129BB-70DF-4388-B7AC-7F0CB28FB2F9}" destId="{BE23FBE9-EAC1-4746-B96A-1C3469D88829}" srcOrd="1" destOrd="0" presId="urn:microsoft.com/office/officeart/2005/8/layout/orgChart1"/>
    <dgm:cxn modelId="{7B2ABE2B-3AE8-4625-A20F-259093271202}" type="presParOf" srcId="{9D9ABAEC-630E-4F89-98DB-C0567DB45625}" destId="{A59E1EA6-B043-4CDF-A8B5-67AE29CF73B3}" srcOrd="1" destOrd="0" presId="urn:microsoft.com/office/officeart/2005/8/layout/orgChart1"/>
    <dgm:cxn modelId="{070A2342-7A51-40A3-910B-E7B153B3F55C}" type="presParOf" srcId="{9D9ABAEC-630E-4F89-98DB-C0567DB45625}" destId="{892B024B-A510-4C61-BB5D-A47711CEF1BF}" srcOrd="2" destOrd="0" presId="urn:microsoft.com/office/officeart/2005/8/layout/orgChart1"/>
    <dgm:cxn modelId="{0529A55F-C4E8-48E7-ACB6-85A3D00DD22B}" type="presParOf" srcId="{8F05A5EB-C6C3-477D-AC60-73CC6F050C6B}" destId="{558A39D1-C804-4793-B854-974762BB7935}" srcOrd="2" destOrd="0" presId="urn:microsoft.com/office/officeart/2005/8/layout/orgChart1"/>
    <dgm:cxn modelId="{B1D52624-4022-4D50-AEEA-B7E7FCC2A611}" type="presParOf" srcId="{DE8CA494-4E32-4A09-A08C-707E8FDC6C59}" destId="{0AF7997A-7A7E-46AF-82DD-591ADF29F5E1}" srcOrd="1" destOrd="0" presId="urn:microsoft.com/office/officeart/2005/8/layout/orgChart1"/>
    <dgm:cxn modelId="{A2C8F016-0429-4847-8821-A7008C571284}" type="presParOf" srcId="{0AF7997A-7A7E-46AF-82DD-591ADF29F5E1}" destId="{07273D63-03FF-4600-AD3B-07B3B7E66318}" srcOrd="0" destOrd="0" presId="urn:microsoft.com/office/officeart/2005/8/layout/orgChart1"/>
    <dgm:cxn modelId="{F3DAEDA1-5A56-42D4-9D4B-E31C50B67A6A}" type="presParOf" srcId="{07273D63-03FF-4600-AD3B-07B3B7E66318}" destId="{D31ABD34-E5A5-47A8-B88F-4CE3C26F37EC}" srcOrd="0" destOrd="0" presId="urn:microsoft.com/office/officeart/2005/8/layout/orgChart1"/>
    <dgm:cxn modelId="{C8000CFF-72AE-42AA-BB33-BF83F8269994}" type="presParOf" srcId="{07273D63-03FF-4600-AD3B-07B3B7E66318}" destId="{96390D61-0A5A-4820-9936-7B6B6F4D594A}" srcOrd="1" destOrd="0" presId="urn:microsoft.com/office/officeart/2005/8/layout/orgChart1"/>
    <dgm:cxn modelId="{36026CD0-5C9C-4EF5-A53A-F0A8A1CFE906}" type="presParOf" srcId="{0AF7997A-7A7E-46AF-82DD-591ADF29F5E1}" destId="{72C716ED-FC5E-46D6-B04E-FCD077C09757}" srcOrd="1" destOrd="0" presId="urn:microsoft.com/office/officeart/2005/8/layout/orgChart1"/>
    <dgm:cxn modelId="{1FB83297-F7DC-4424-B71E-832B719549B3}" type="presParOf" srcId="{72C716ED-FC5E-46D6-B04E-FCD077C09757}" destId="{2F906F14-7A9D-4B2F-9D68-E4124286BBAB}" srcOrd="0" destOrd="0" presId="urn:microsoft.com/office/officeart/2005/8/layout/orgChart1"/>
    <dgm:cxn modelId="{CAB66716-7FB5-488A-A43C-55E82F0A4DA5}" type="presParOf" srcId="{72C716ED-FC5E-46D6-B04E-FCD077C09757}" destId="{8FA85576-1736-4A60-B683-4E6635AA16DF}" srcOrd="1" destOrd="0" presId="urn:microsoft.com/office/officeart/2005/8/layout/orgChart1"/>
    <dgm:cxn modelId="{F5EC3A02-F30D-479B-98B3-133B37B6BFB9}" type="presParOf" srcId="{8FA85576-1736-4A60-B683-4E6635AA16DF}" destId="{4D4DF874-BEE9-46D9-AC55-01B420474A29}" srcOrd="0" destOrd="0" presId="urn:microsoft.com/office/officeart/2005/8/layout/orgChart1"/>
    <dgm:cxn modelId="{D86A8E92-BF41-4953-9359-4FD254F0B247}" type="presParOf" srcId="{4D4DF874-BEE9-46D9-AC55-01B420474A29}" destId="{20C21F5B-8F96-45AF-A674-6C9F97296A5D}" srcOrd="0" destOrd="0" presId="urn:microsoft.com/office/officeart/2005/8/layout/orgChart1"/>
    <dgm:cxn modelId="{3DC6D52F-F068-43E3-BCB5-EACEB13ACB4F}" type="presParOf" srcId="{4D4DF874-BEE9-46D9-AC55-01B420474A29}" destId="{5DB39B61-4DF1-47F6-A8FF-41F2407242BD}" srcOrd="1" destOrd="0" presId="urn:microsoft.com/office/officeart/2005/8/layout/orgChart1"/>
    <dgm:cxn modelId="{1EBC8ED9-22FC-4773-A835-D9D5E73D581F}" type="presParOf" srcId="{8FA85576-1736-4A60-B683-4E6635AA16DF}" destId="{28C89916-1093-4DC1-92C8-AE43C0082007}" srcOrd="1" destOrd="0" presId="urn:microsoft.com/office/officeart/2005/8/layout/orgChart1"/>
    <dgm:cxn modelId="{E11BAC7A-1598-4F7E-8BDC-8391E400990F}" type="presParOf" srcId="{28C89916-1093-4DC1-92C8-AE43C0082007}" destId="{634704FD-2896-4648-93B6-89AA858DC027}" srcOrd="0" destOrd="0" presId="urn:microsoft.com/office/officeart/2005/8/layout/orgChart1"/>
    <dgm:cxn modelId="{0FCF9F0E-C38E-4A2E-886C-7AA9C80CB091}" type="presParOf" srcId="{28C89916-1093-4DC1-92C8-AE43C0082007}" destId="{0EFD8207-6A90-4F37-BF2B-95181B10016F}" srcOrd="1" destOrd="0" presId="urn:microsoft.com/office/officeart/2005/8/layout/orgChart1"/>
    <dgm:cxn modelId="{AE994136-79E0-46FD-8596-637258D08F6A}" type="presParOf" srcId="{0EFD8207-6A90-4F37-BF2B-95181B10016F}" destId="{5C42156C-AC2A-4F3C-B1F0-8F83A54D40A8}" srcOrd="0" destOrd="0" presId="urn:microsoft.com/office/officeart/2005/8/layout/orgChart1"/>
    <dgm:cxn modelId="{77486F6E-16EB-412D-9DF7-7096A3F97093}" type="presParOf" srcId="{5C42156C-AC2A-4F3C-B1F0-8F83A54D40A8}" destId="{AE1D8E31-903E-4948-A40A-47AC15EDE29F}" srcOrd="0" destOrd="0" presId="urn:microsoft.com/office/officeart/2005/8/layout/orgChart1"/>
    <dgm:cxn modelId="{B47B7CEB-96D4-494F-94DD-38AE3CC8B097}" type="presParOf" srcId="{5C42156C-AC2A-4F3C-B1F0-8F83A54D40A8}" destId="{29C068C2-3876-44D7-8230-83EAB41BC69A}" srcOrd="1" destOrd="0" presId="urn:microsoft.com/office/officeart/2005/8/layout/orgChart1"/>
    <dgm:cxn modelId="{C72644FA-65B4-469B-BECD-4F1627EC905F}" type="presParOf" srcId="{0EFD8207-6A90-4F37-BF2B-95181B10016F}" destId="{65CC718E-95F0-419F-BFAF-4E6DE387E969}" srcOrd="1" destOrd="0" presId="urn:microsoft.com/office/officeart/2005/8/layout/orgChart1"/>
    <dgm:cxn modelId="{DBC85876-EA2F-4232-97AE-A743317075F2}" type="presParOf" srcId="{0EFD8207-6A90-4F37-BF2B-95181B10016F}" destId="{361C542D-6D2D-4ABB-9620-53C23A929C6F}" srcOrd="2" destOrd="0" presId="urn:microsoft.com/office/officeart/2005/8/layout/orgChart1"/>
    <dgm:cxn modelId="{03DADE89-5B5C-4DB1-A633-8C534F6C31F5}" type="presParOf" srcId="{28C89916-1093-4DC1-92C8-AE43C0082007}" destId="{5B93D84D-9794-4994-9B3E-D2ECE88DD19D}" srcOrd="2" destOrd="0" presId="urn:microsoft.com/office/officeart/2005/8/layout/orgChart1"/>
    <dgm:cxn modelId="{11DEA4B2-3388-4C78-8C8F-EBF55833DB14}" type="presParOf" srcId="{28C89916-1093-4DC1-92C8-AE43C0082007}" destId="{C1855C27-7B5C-474D-9D54-1237D181116D}" srcOrd="3" destOrd="0" presId="urn:microsoft.com/office/officeart/2005/8/layout/orgChart1"/>
    <dgm:cxn modelId="{C2073DFD-EA51-42BF-96F4-56FFA580A8A1}" type="presParOf" srcId="{C1855C27-7B5C-474D-9D54-1237D181116D}" destId="{4BDF0C9B-8BA9-4AB8-B07E-0721AE3A83C2}" srcOrd="0" destOrd="0" presId="urn:microsoft.com/office/officeart/2005/8/layout/orgChart1"/>
    <dgm:cxn modelId="{521FE5D8-BF47-413E-82B4-1EC24F7972EF}" type="presParOf" srcId="{4BDF0C9B-8BA9-4AB8-B07E-0721AE3A83C2}" destId="{B21D2758-44DC-4F6B-B718-A88A33539E4C}" srcOrd="0" destOrd="0" presId="urn:microsoft.com/office/officeart/2005/8/layout/orgChart1"/>
    <dgm:cxn modelId="{0229BAE6-FD64-4992-8D6F-B9736DEDE9DE}" type="presParOf" srcId="{4BDF0C9B-8BA9-4AB8-B07E-0721AE3A83C2}" destId="{5013DB10-6EE1-40EF-A695-ACF6EBEDBCDA}" srcOrd="1" destOrd="0" presId="urn:microsoft.com/office/officeart/2005/8/layout/orgChart1"/>
    <dgm:cxn modelId="{7EE7C504-F71E-4CF2-A76B-04A916C2A6DD}" type="presParOf" srcId="{C1855C27-7B5C-474D-9D54-1237D181116D}" destId="{D291FEAA-C000-4392-928E-AFE46E310FFA}" srcOrd="1" destOrd="0" presId="urn:microsoft.com/office/officeart/2005/8/layout/orgChart1"/>
    <dgm:cxn modelId="{4DC553DC-9D52-4E50-9AA2-1705EF49A1CC}" type="presParOf" srcId="{C1855C27-7B5C-474D-9D54-1237D181116D}" destId="{CDEF0792-4E6B-496F-8F80-3803BE052328}" srcOrd="2" destOrd="0" presId="urn:microsoft.com/office/officeart/2005/8/layout/orgChart1"/>
    <dgm:cxn modelId="{8A0E591E-FFB2-44B7-8CC4-3EECC931F034}" type="presParOf" srcId="{28C89916-1093-4DC1-92C8-AE43C0082007}" destId="{7102DED8-F504-4360-BF3F-6A27153220A2}" srcOrd="4" destOrd="0" presId="urn:microsoft.com/office/officeart/2005/8/layout/orgChart1"/>
    <dgm:cxn modelId="{14A982E9-DB02-4397-8DAA-FB44A88EFE44}" type="presParOf" srcId="{28C89916-1093-4DC1-92C8-AE43C0082007}" destId="{3F1C66DF-DBBE-477C-9276-0322A10CF234}" srcOrd="5" destOrd="0" presId="urn:microsoft.com/office/officeart/2005/8/layout/orgChart1"/>
    <dgm:cxn modelId="{6E8A8A12-1EC5-4660-943D-D142E4F57C03}" type="presParOf" srcId="{3F1C66DF-DBBE-477C-9276-0322A10CF234}" destId="{CCBD58D9-E044-4AC8-8702-031C4883BD3E}" srcOrd="0" destOrd="0" presId="urn:microsoft.com/office/officeart/2005/8/layout/orgChart1"/>
    <dgm:cxn modelId="{A2CCC83D-6A9B-4177-BEE5-C44E1B017DA5}" type="presParOf" srcId="{CCBD58D9-E044-4AC8-8702-031C4883BD3E}" destId="{E8DFC7A8-C8B8-454B-BB6A-F0B13B745469}" srcOrd="0" destOrd="0" presId="urn:microsoft.com/office/officeart/2005/8/layout/orgChart1"/>
    <dgm:cxn modelId="{6C8FD522-D9E5-4C38-8935-17CC880334E2}" type="presParOf" srcId="{CCBD58D9-E044-4AC8-8702-031C4883BD3E}" destId="{1310E438-9924-4EBD-B68E-192AF0DFFBEC}" srcOrd="1" destOrd="0" presId="urn:microsoft.com/office/officeart/2005/8/layout/orgChart1"/>
    <dgm:cxn modelId="{C1C03014-E742-4F2A-8AD2-D870A1AE4578}" type="presParOf" srcId="{3F1C66DF-DBBE-477C-9276-0322A10CF234}" destId="{DA964270-2859-4FC7-AC40-CC471480E069}" srcOrd="1" destOrd="0" presId="urn:microsoft.com/office/officeart/2005/8/layout/orgChart1"/>
    <dgm:cxn modelId="{B7F86DC2-7724-42A5-A7F8-E444CCDB52A3}" type="presParOf" srcId="{3F1C66DF-DBBE-477C-9276-0322A10CF234}" destId="{481CCD61-8902-4D15-9B16-A1027CF46D47}" srcOrd="2" destOrd="0" presId="urn:microsoft.com/office/officeart/2005/8/layout/orgChart1"/>
    <dgm:cxn modelId="{DAF5A979-CC97-4874-856E-1490607BB33D}" type="presParOf" srcId="{8FA85576-1736-4A60-B683-4E6635AA16DF}" destId="{265476D3-60FC-45DE-B9B3-D27DB5D2E389}" srcOrd="2" destOrd="0" presId="urn:microsoft.com/office/officeart/2005/8/layout/orgChart1"/>
    <dgm:cxn modelId="{A8587D25-2995-49DE-AD71-E80396966843}" type="presParOf" srcId="{72C716ED-FC5E-46D6-B04E-FCD077C09757}" destId="{529B0759-3832-4876-AF32-B966A9F15781}" srcOrd="2" destOrd="0" presId="urn:microsoft.com/office/officeart/2005/8/layout/orgChart1"/>
    <dgm:cxn modelId="{5BA6554E-7C02-4E02-955F-557F9FFFD1F9}" type="presParOf" srcId="{72C716ED-FC5E-46D6-B04E-FCD077C09757}" destId="{518D5400-BAAB-43AF-B587-9100814D484A}" srcOrd="3" destOrd="0" presId="urn:microsoft.com/office/officeart/2005/8/layout/orgChart1"/>
    <dgm:cxn modelId="{0DF68A8D-7AC3-4206-9B72-F5B27A3F93AB}" type="presParOf" srcId="{518D5400-BAAB-43AF-B587-9100814D484A}" destId="{7EC54133-E926-462D-B74A-DF2A6A017641}" srcOrd="0" destOrd="0" presId="urn:microsoft.com/office/officeart/2005/8/layout/orgChart1"/>
    <dgm:cxn modelId="{56FA60E7-BF2D-49C1-B7BB-FF8B9AFE951E}" type="presParOf" srcId="{7EC54133-E926-462D-B74A-DF2A6A017641}" destId="{90ACEA49-59E6-45C2-BC2B-BB63D3E26DF3}" srcOrd="0" destOrd="0" presId="urn:microsoft.com/office/officeart/2005/8/layout/orgChart1"/>
    <dgm:cxn modelId="{19DB7AFB-79EE-4EED-AC59-9E8C009E4336}" type="presParOf" srcId="{7EC54133-E926-462D-B74A-DF2A6A017641}" destId="{2EE99299-ED65-4C47-A497-2B833D0B57AC}" srcOrd="1" destOrd="0" presId="urn:microsoft.com/office/officeart/2005/8/layout/orgChart1"/>
    <dgm:cxn modelId="{73BF2FEF-C754-4145-AF30-87AAE39CE31E}" type="presParOf" srcId="{518D5400-BAAB-43AF-B587-9100814D484A}" destId="{783BE659-CDBB-4B5D-A49B-5D75292C096A}" srcOrd="1" destOrd="0" presId="urn:microsoft.com/office/officeart/2005/8/layout/orgChart1"/>
    <dgm:cxn modelId="{44D9764D-49B0-4169-B897-879D4CA00989}" type="presParOf" srcId="{518D5400-BAAB-43AF-B587-9100814D484A}" destId="{8D869830-637A-4D3D-BACA-80A955B8C55C}" srcOrd="2" destOrd="0" presId="urn:microsoft.com/office/officeart/2005/8/layout/orgChart1"/>
    <dgm:cxn modelId="{06D300C6-1CDB-4F9A-BE4F-A73D5481B428}" type="presParOf" srcId="{0AF7997A-7A7E-46AF-82DD-591ADF29F5E1}" destId="{AE83A958-19B6-4397-A2A3-0F8AC073718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B16810-B5AC-42F2-BC92-B20F8C2FCDFB}"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B573A058-BAFE-49CC-84F6-0A2788AC4309}">
      <dgm:prSet/>
      <dgm:spPr/>
      <dgm:t>
        <a:bodyPr/>
        <a:lstStyle/>
        <a:p>
          <a:pPr rtl="0"/>
          <a:r>
            <a:rPr lang="en-US" b="1" dirty="0"/>
            <a:t>Obligation</a:t>
          </a:r>
          <a:endParaRPr lang="en-US" dirty="0"/>
        </a:p>
      </dgm:t>
    </dgm:pt>
    <dgm:pt modelId="{2F738864-F9D3-43B2-A8DD-78DBD6A48308}" type="parTrans" cxnId="{03FB6934-2A5B-4596-A011-979064204B93}">
      <dgm:prSet/>
      <dgm:spPr/>
      <dgm:t>
        <a:bodyPr/>
        <a:lstStyle/>
        <a:p>
          <a:endParaRPr lang="en-US"/>
        </a:p>
      </dgm:t>
    </dgm:pt>
    <dgm:pt modelId="{A179C69D-A7DB-4881-8762-F14E0443734A}" type="sibTrans" cxnId="{03FB6934-2A5B-4596-A011-979064204B93}">
      <dgm:prSet/>
      <dgm:spPr/>
      <dgm:t>
        <a:bodyPr/>
        <a:lstStyle/>
        <a:p>
          <a:endParaRPr lang="en-US"/>
        </a:p>
      </dgm:t>
    </dgm:pt>
    <dgm:pt modelId="{81CBF82C-7CAF-474C-86D8-D5644C609F10}">
      <dgm:prSet/>
      <dgm:spPr/>
      <dgm:t>
        <a:bodyPr/>
        <a:lstStyle/>
        <a:p>
          <a:pPr rtl="0"/>
          <a:r>
            <a:rPr lang="en-US"/>
            <a:t>GDPR &amp; UK Data Protection Act 2018</a:t>
          </a:r>
        </a:p>
      </dgm:t>
    </dgm:pt>
    <dgm:pt modelId="{C2DCAE27-165E-4D90-AFF7-3A6463654252}" type="parTrans" cxnId="{8D321EDD-580D-498E-AEFB-2B95D9201F42}">
      <dgm:prSet/>
      <dgm:spPr/>
      <dgm:t>
        <a:bodyPr/>
        <a:lstStyle/>
        <a:p>
          <a:endParaRPr lang="en-US"/>
        </a:p>
      </dgm:t>
    </dgm:pt>
    <dgm:pt modelId="{6D5D25B1-6909-4325-BFEB-B1CFB0B5BAF8}" type="sibTrans" cxnId="{8D321EDD-580D-498E-AEFB-2B95D9201F42}">
      <dgm:prSet/>
      <dgm:spPr/>
      <dgm:t>
        <a:bodyPr/>
        <a:lstStyle/>
        <a:p>
          <a:endParaRPr lang="en-US"/>
        </a:p>
      </dgm:t>
    </dgm:pt>
    <dgm:pt modelId="{E244E5A0-DF2C-4767-BAD0-BAA113F5FDC7}">
      <dgm:prSet/>
      <dgm:spPr/>
      <dgm:t>
        <a:bodyPr/>
        <a:lstStyle/>
        <a:p>
          <a:pPr rtl="0"/>
          <a:r>
            <a:rPr lang="en-US" dirty="0"/>
            <a:t>HIPAA (healthcare data protection)</a:t>
          </a:r>
        </a:p>
      </dgm:t>
    </dgm:pt>
    <dgm:pt modelId="{433994D3-3400-43B5-BDAC-FFCD64D3396B}" type="parTrans" cxnId="{6AA3432C-F58D-4D32-BB36-7C34E8B835F1}">
      <dgm:prSet/>
      <dgm:spPr/>
      <dgm:t>
        <a:bodyPr/>
        <a:lstStyle/>
        <a:p>
          <a:endParaRPr lang="en-US"/>
        </a:p>
      </dgm:t>
    </dgm:pt>
    <dgm:pt modelId="{2E7010F1-8193-4AEE-88FD-8834751B47D5}" type="sibTrans" cxnId="{6AA3432C-F58D-4D32-BB36-7C34E8B835F1}">
      <dgm:prSet/>
      <dgm:spPr/>
      <dgm:t>
        <a:bodyPr/>
        <a:lstStyle/>
        <a:p>
          <a:endParaRPr lang="en-US"/>
        </a:p>
      </dgm:t>
    </dgm:pt>
    <dgm:pt modelId="{3483BC1B-40AF-4A8C-A14A-F72DE512F8AA}">
      <dgm:prSet/>
      <dgm:spPr/>
      <dgm:t>
        <a:bodyPr/>
        <a:lstStyle/>
        <a:p>
          <a:pPr rtl="0"/>
          <a:r>
            <a:rPr lang="en-US"/>
            <a:t>PCI DSS (payment systems)</a:t>
          </a:r>
        </a:p>
      </dgm:t>
    </dgm:pt>
    <dgm:pt modelId="{E92DBE12-990B-431C-86F6-21FDDD806719}" type="parTrans" cxnId="{358061DC-FF39-4BF2-96FC-D29DF97EA60B}">
      <dgm:prSet/>
      <dgm:spPr/>
      <dgm:t>
        <a:bodyPr/>
        <a:lstStyle/>
        <a:p>
          <a:endParaRPr lang="en-US"/>
        </a:p>
      </dgm:t>
    </dgm:pt>
    <dgm:pt modelId="{28E06F40-0201-47BB-AEAD-577EF1B498C3}" type="sibTrans" cxnId="{358061DC-FF39-4BF2-96FC-D29DF97EA60B}">
      <dgm:prSet/>
      <dgm:spPr/>
      <dgm:t>
        <a:bodyPr/>
        <a:lstStyle/>
        <a:p>
          <a:endParaRPr lang="en-US"/>
        </a:p>
      </dgm:t>
    </dgm:pt>
    <dgm:pt modelId="{8C88BC33-86B6-4625-A47F-1F69028FA7DA}">
      <dgm:prSet/>
      <dgm:spPr/>
      <dgm:t>
        <a:bodyPr/>
        <a:lstStyle/>
        <a:p>
          <a:pPr rtl="0"/>
          <a:r>
            <a:rPr lang="en-US" dirty="0"/>
            <a:t>ISO/IEC 27001 compliance requirements</a:t>
          </a:r>
        </a:p>
      </dgm:t>
    </dgm:pt>
    <dgm:pt modelId="{600E2F21-3B53-4E6A-A6E2-ECEEB1E3B73F}" type="parTrans" cxnId="{8F4F728C-61CD-48C0-B80C-0B179CD5B216}">
      <dgm:prSet/>
      <dgm:spPr/>
      <dgm:t>
        <a:bodyPr/>
        <a:lstStyle/>
        <a:p>
          <a:endParaRPr lang="en-US"/>
        </a:p>
      </dgm:t>
    </dgm:pt>
    <dgm:pt modelId="{572DD0FC-872B-4A6B-BAA0-20A250D6C5EE}" type="sibTrans" cxnId="{8F4F728C-61CD-48C0-B80C-0B179CD5B216}">
      <dgm:prSet/>
      <dgm:spPr/>
      <dgm:t>
        <a:bodyPr/>
        <a:lstStyle/>
        <a:p>
          <a:endParaRPr lang="en-US"/>
        </a:p>
      </dgm:t>
    </dgm:pt>
    <dgm:pt modelId="{005B0497-705F-4F25-8EC8-935C052812A4}">
      <dgm:prSet/>
      <dgm:spPr/>
      <dgm:t>
        <a:bodyPr/>
        <a:lstStyle/>
        <a:p>
          <a:pPr rtl="0"/>
          <a:r>
            <a:rPr lang="en-US" b="1"/>
            <a:t>Focus Areas</a:t>
          </a:r>
          <a:endParaRPr lang="en-US"/>
        </a:p>
      </dgm:t>
    </dgm:pt>
    <dgm:pt modelId="{4607458C-B278-4436-98CE-9010CE38FA06}" type="parTrans" cxnId="{F92F1B57-D8AA-4CBC-AAFB-DC1E44E8B61F}">
      <dgm:prSet/>
      <dgm:spPr/>
      <dgm:t>
        <a:bodyPr/>
        <a:lstStyle/>
        <a:p>
          <a:endParaRPr lang="en-US"/>
        </a:p>
      </dgm:t>
    </dgm:pt>
    <dgm:pt modelId="{2E30139A-E7D9-400C-9685-0E0A66D7149C}" type="sibTrans" cxnId="{F92F1B57-D8AA-4CBC-AAFB-DC1E44E8B61F}">
      <dgm:prSet/>
      <dgm:spPr/>
      <dgm:t>
        <a:bodyPr/>
        <a:lstStyle/>
        <a:p>
          <a:endParaRPr lang="en-US"/>
        </a:p>
      </dgm:t>
    </dgm:pt>
    <dgm:pt modelId="{62686C0C-2FB2-4FA0-9EED-85F4DA33E49A}">
      <dgm:prSet/>
      <dgm:spPr/>
      <dgm:t>
        <a:bodyPr/>
        <a:lstStyle/>
        <a:p>
          <a:pPr rtl="0"/>
          <a:r>
            <a:rPr lang="en-US"/>
            <a:t>Data confidentiality, integrity, availability</a:t>
          </a:r>
        </a:p>
      </dgm:t>
    </dgm:pt>
    <dgm:pt modelId="{C7B5D551-1154-4113-B4D1-97A0999C7B04}" type="parTrans" cxnId="{E17A1BE3-3A55-4A80-9AA7-2832BA7A5F60}">
      <dgm:prSet/>
      <dgm:spPr/>
      <dgm:t>
        <a:bodyPr/>
        <a:lstStyle/>
        <a:p>
          <a:endParaRPr lang="en-US"/>
        </a:p>
      </dgm:t>
    </dgm:pt>
    <dgm:pt modelId="{B44FDDAD-9BB7-4619-8F4C-03BC22FDC15C}" type="sibTrans" cxnId="{E17A1BE3-3A55-4A80-9AA7-2832BA7A5F60}">
      <dgm:prSet/>
      <dgm:spPr/>
      <dgm:t>
        <a:bodyPr/>
        <a:lstStyle/>
        <a:p>
          <a:endParaRPr lang="en-US"/>
        </a:p>
      </dgm:t>
    </dgm:pt>
    <dgm:pt modelId="{2DC2E987-BC9D-4A97-89E2-A92D0647781A}">
      <dgm:prSet/>
      <dgm:spPr/>
      <dgm:t>
        <a:bodyPr/>
        <a:lstStyle/>
        <a:p>
          <a:pPr rtl="0"/>
          <a:r>
            <a:rPr lang="en-US" dirty="0"/>
            <a:t>Breach detection and reporting</a:t>
          </a:r>
        </a:p>
      </dgm:t>
    </dgm:pt>
    <dgm:pt modelId="{E928F908-B810-4A6E-91FA-59B5674698F5}" type="parTrans" cxnId="{CA5AA02E-5197-48EB-8398-E7B2EC45228A}">
      <dgm:prSet/>
      <dgm:spPr/>
      <dgm:t>
        <a:bodyPr/>
        <a:lstStyle/>
        <a:p>
          <a:endParaRPr lang="en-US"/>
        </a:p>
      </dgm:t>
    </dgm:pt>
    <dgm:pt modelId="{DEF8743A-39BB-4F9B-9483-F6065D673451}" type="sibTrans" cxnId="{CA5AA02E-5197-48EB-8398-E7B2EC45228A}">
      <dgm:prSet/>
      <dgm:spPr/>
      <dgm:t>
        <a:bodyPr/>
        <a:lstStyle/>
        <a:p>
          <a:endParaRPr lang="en-US"/>
        </a:p>
      </dgm:t>
    </dgm:pt>
    <dgm:pt modelId="{A0779C0A-F210-4F86-85AE-FAAAAACDE8C5}">
      <dgm:prSet/>
      <dgm:spPr/>
      <dgm:t>
        <a:bodyPr/>
        <a:lstStyle/>
        <a:p>
          <a:pPr rtl="0"/>
          <a:r>
            <a:rPr lang="en-US"/>
            <a:t>Contractual security obligations</a:t>
          </a:r>
        </a:p>
      </dgm:t>
    </dgm:pt>
    <dgm:pt modelId="{373BF17D-E903-4123-97B0-2471C8694A75}" type="parTrans" cxnId="{8350D830-A61A-4CF6-849B-8678F94338F6}">
      <dgm:prSet/>
      <dgm:spPr/>
      <dgm:t>
        <a:bodyPr/>
        <a:lstStyle/>
        <a:p>
          <a:endParaRPr lang="en-US"/>
        </a:p>
      </dgm:t>
    </dgm:pt>
    <dgm:pt modelId="{832ECC19-DEF5-4837-9B1E-E7156DA1DC85}" type="sibTrans" cxnId="{8350D830-A61A-4CF6-849B-8678F94338F6}">
      <dgm:prSet/>
      <dgm:spPr/>
      <dgm:t>
        <a:bodyPr/>
        <a:lstStyle/>
        <a:p>
          <a:endParaRPr lang="en-US"/>
        </a:p>
      </dgm:t>
    </dgm:pt>
    <dgm:pt modelId="{321DF366-83FF-4203-A2AA-37C813A3D4B8}" type="pres">
      <dgm:prSet presAssocID="{B2B16810-B5AC-42F2-BC92-B20F8C2FCDFB}" presName="composite" presStyleCnt="0">
        <dgm:presLayoutVars>
          <dgm:chMax val="5"/>
          <dgm:dir/>
          <dgm:animLvl val="ctr"/>
          <dgm:resizeHandles val="exact"/>
        </dgm:presLayoutVars>
      </dgm:prSet>
      <dgm:spPr/>
    </dgm:pt>
    <dgm:pt modelId="{7D8BF5DA-5B7E-49FD-884A-EC60C3A527B8}" type="pres">
      <dgm:prSet presAssocID="{B2B16810-B5AC-42F2-BC92-B20F8C2FCDFB}" presName="cycle" presStyleCnt="0"/>
      <dgm:spPr/>
    </dgm:pt>
    <dgm:pt modelId="{35C01E4D-0700-4E49-8480-5E0341154B69}" type="pres">
      <dgm:prSet presAssocID="{B2B16810-B5AC-42F2-BC92-B20F8C2FCDFB}" presName="centerShape" presStyleCnt="0"/>
      <dgm:spPr/>
    </dgm:pt>
    <dgm:pt modelId="{2278DAF6-17D3-4038-96A9-535A8521C433}" type="pres">
      <dgm:prSet presAssocID="{B2B16810-B5AC-42F2-BC92-B20F8C2FCDFB}" presName="connSite" presStyleLbl="node1" presStyleIdx="0" presStyleCnt="3"/>
      <dgm:spPr/>
    </dgm:pt>
    <dgm:pt modelId="{75133CA2-0EA9-4A08-85FD-2E4F62C941BF}" type="pres">
      <dgm:prSet presAssocID="{B2B16810-B5AC-42F2-BC92-B20F8C2FCDFB}" presName="visible" presStyleLbl="node1" presStyleIdx="0" presStyleCnt="3" custScaleX="79978" custScaleY="7974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5E4AD843-33DB-4059-9285-2E44F5B0E986}" type="pres">
      <dgm:prSet presAssocID="{2F738864-F9D3-43B2-A8DD-78DBD6A48308}" presName="Name25" presStyleLbl="parChTrans1D1" presStyleIdx="0" presStyleCnt="2"/>
      <dgm:spPr/>
    </dgm:pt>
    <dgm:pt modelId="{B59C9CB8-ED0A-451B-A4A7-B61A1800F9D6}" type="pres">
      <dgm:prSet presAssocID="{B573A058-BAFE-49CC-84F6-0A2788AC4309}" presName="node" presStyleCnt="0"/>
      <dgm:spPr/>
    </dgm:pt>
    <dgm:pt modelId="{C63A51B5-3C87-4866-B293-AB27E7E45F78}" type="pres">
      <dgm:prSet presAssocID="{B573A058-BAFE-49CC-84F6-0A2788AC4309}" presName="parentNode" presStyleLbl="node1" presStyleIdx="1" presStyleCnt="3">
        <dgm:presLayoutVars>
          <dgm:chMax val="1"/>
          <dgm:bulletEnabled val="1"/>
        </dgm:presLayoutVars>
      </dgm:prSet>
      <dgm:spPr/>
    </dgm:pt>
    <dgm:pt modelId="{80C31A05-44D0-476B-B678-D87605741AC3}" type="pres">
      <dgm:prSet presAssocID="{B573A058-BAFE-49CC-84F6-0A2788AC4309}" presName="childNode" presStyleLbl="revTx" presStyleIdx="0" presStyleCnt="2">
        <dgm:presLayoutVars>
          <dgm:bulletEnabled val="1"/>
        </dgm:presLayoutVars>
      </dgm:prSet>
      <dgm:spPr/>
    </dgm:pt>
    <dgm:pt modelId="{81E3C5A1-0AA0-47AC-8202-6420EA58A966}" type="pres">
      <dgm:prSet presAssocID="{4607458C-B278-4436-98CE-9010CE38FA06}" presName="Name25" presStyleLbl="parChTrans1D1" presStyleIdx="1" presStyleCnt="2"/>
      <dgm:spPr/>
    </dgm:pt>
    <dgm:pt modelId="{61498B18-5BD9-4C20-9A58-2B4E80150B4E}" type="pres">
      <dgm:prSet presAssocID="{005B0497-705F-4F25-8EC8-935C052812A4}" presName="node" presStyleCnt="0"/>
      <dgm:spPr/>
    </dgm:pt>
    <dgm:pt modelId="{6F54489D-1148-4D4B-9351-B54BD1E82B77}" type="pres">
      <dgm:prSet presAssocID="{005B0497-705F-4F25-8EC8-935C052812A4}" presName="parentNode" presStyleLbl="node1" presStyleIdx="2" presStyleCnt="3">
        <dgm:presLayoutVars>
          <dgm:chMax val="1"/>
          <dgm:bulletEnabled val="1"/>
        </dgm:presLayoutVars>
      </dgm:prSet>
      <dgm:spPr/>
    </dgm:pt>
    <dgm:pt modelId="{37926DC2-FFC6-4FF8-BFB4-DD0F6CE6927A}" type="pres">
      <dgm:prSet presAssocID="{005B0497-705F-4F25-8EC8-935C052812A4}" presName="childNode" presStyleLbl="revTx" presStyleIdx="1" presStyleCnt="2">
        <dgm:presLayoutVars>
          <dgm:bulletEnabled val="1"/>
        </dgm:presLayoutVars>
      </dgm:prSet>
      <dgm:spPr/>
    </dgm:pt>
  </dgm:ptLst>
  <dgm:cxnLst>
    <dgm:cxn modelId="{86F2DA00-2196-464B-B2D5-AA233C167D3F}" type="presOf" srcId="{8C88BC33-86B6-4625-A47F-1F69028FA7DA}" destId="{80C31A05-44D0-476B-B678-D87605741AC3}" srcOrd="0" destOrd="3" presId="urn:microsoft.com/office/officeart/2005/8/layout/radial2"/>
    <dgm:cxn modelId="{D559F10F-A24F-4CB8-B63F-EA6963826BB2}" type="presOf" srcId="{B2B16810-B5AC-42F2-BC92-B20F8C2FCDFB}" destId="{321DF366-83FF-4203-A2AA-37C813A3D4B8}" srcOrd="0" destOrd="0" presId="urn:microsoft.com/office/officeart/2005/8/layout/radial2"/>
    <dgm:cxn modelId="{84DCEE13-282B-40B1-BCAD-8F60DB1EB73C}" type="presOf" srcId="{E244E5A0-DF2C-4767-BAD0-BAA113F5FDC7}" destId="{80C31A05-44D0-476B-B678-D87605741AC3}" srcOrd="0" destOrd="1" presId="urn:microsoft.com/office/officeart/2005/8/layout/radial2"/>
    <dgm:cxn modelId="{DD5C8620-270A-4987-A4D6-01478D8A537C}" type="presOf" srcId="{B573A058-BAFE-49CC-84F6-0A2788AC4309}" destId="{C63A51B5-3C87-4866-B293-AB27E7E45F78}" srcOrd="0" destOrd="0" presId="urn:microsoft.com/office/officeart/2005/8/layout/radial2"/>
    <dgm:cxn modelId="{4855F228-5E83-4769-A2C8-D216D8D1195C}" type="presOf" srcId="{005B0497-705F-4F25-8EC8-935C052812A4}" destId="{6F54489D-1148-4D4B-9351-B54BD1E82B77}" srcOrd="0" destOrd="0" presId="urn:microsoft.com/office/officeart/2005/8/layout/radial2"/>
    <dgm:cxn modelId="{6AA3432C-F58D-4D32-BB36-7C34E8B835F1}" srcId="{B573A058-BAFE-49CC-84F6-0A2788AC4309}" destId="{E244E5A0-DF2C-4767-BAD0-BAA113F5FDC7}" srcOrd="1" destOrd="0" parTransId="{433994D3-3400-43B5-BDAC-FFCD64D3396B}" sibTransId="{2E7010F1-8193-4AEE-88FD-8834751B47D5}"/>
    <dgm:cxn modelId="{CA5AA02E-5197-48EB-8398-E7B2EC45228A}" srcId="{005B0497-705F-4F25-8EC8-935C052812A4}" destId="{2DC2E987-BC9D-4A97-89E2-A92D0647781A}" srcOrd="1" destOrd="0" parTransId="{E928F908-B810-4A6E-91FA-59B5674698F5}" sibTransId="{DEF8743A-39BB-4F9B-9483-F6065D673451}"/>
    <dgm:cxn modelId="{8350D830-A61A-4CF6-849B-8678F94338F6}" srcId="{005B0497-705F-4F25-8EC8-935C052812A4}" destId="{A0779C0A-F210-4F86-85AE-FAAAAACDE8C5}" srcOrd="2" destOrd="0" parTransId="{373BF17D-E903-4123-97B0-2471C8694A75}" sibTransId="{832ECC19-DEF5-4837-9B1E-E7156DA1DC85}"/>
    <dgm:cxn modelId="{03FB6934-2A5B-4596-A011-979064204B93}" srcId="{B2B16810-B5AC-42F2-BC92-B20F8C2FCDFB}" destId="{B573A058-BAFE-49CC-84F6-0A2788AC4309}" srcOrd="0" destOrd="0" parTransId="{2F738864-F9D3-43B2-A8DD-78DBD6A48308}" sibTransId="{A179C69D-A7DB-4881-8762-F14E0443734A}"/>
    <dgm:cxn modelId="{4176F038-E0D7-4C29-BC73-3AAB3759A0B5}" type="presOf" srcId="{62686C0C-2FB2-4FA0-9EED-85F4DA33E49A}" destId="{37926DC2-FFC6-4FF8-BFB4-DD0F6CE6927A}" srcOrd="0" destOrd="0" presId="urn:microsoft.com/office/officeart/2005/8/layout/radial2"/>
    <dgm:cxn modelId="{086D8A52-00E0-4D11-805A-DAEC81AB7CA7}" type="presOf" srcId="{81CBF82C-7CAF-474C-86D8-D5644C609F10}" destId="{80C31A05-44D0-476B-B678-D87605741AC3}" srcOrd="0" destOrd="0" presId="urn:microsoft.com/office/officeart/2005/8/layout/radial2"/>
    <dgm:cxn modelId="{F92F1B57-D8AA-4CBC-AAFB-DC1E44E8B61F}" srcId="{B2B16810-B5AC-42F2-BC92-B20F8C2FCDFB}" destId="{005B0497-705F-4F25-8EC8-935C052812A4}" srcOrd="1" destOrd="0" parTransId="{4607458C-B278-4436-98CE-9010CE38FA06}" sibTransId="{2E30139A-E7D9-400C-9685-0E0A66D7149C}"/>
    <dgm:cxn modelId="{BC691D58-4C43-4DE9-A36D-A8E4D132F1CB}" type="presOf" srcId="{2DC2E987-BC9D-4A97-89E2-A92D0647781A}" destId="{37926DC2-FFC6-4FF8-BFB4-DD0F6CE6927A}" srcOrd="0" destOrd="1" presId="urn:microsoft.com/office/officeart/2005/8/layout/radial2"/>
    <dgm:cxn modelId="{8F4F728C-61CD-48C0-B80C-0B179CD5B216}" srcId="{B573A058-BAFE-49CC-84F6-0A2788AC4309}" destId="{8C88BC33-86B6-4625-A47F-1F69028FA7DA}" srcOrd="3" destOrd="0" parTransId="{600E2F21-3B53-4E6A-A6E2-ECEEB1E3B73F}" sibTransId="{572DD0FC-872B-4A6B-BAA0-20A250D6C5EE}"/>
    <dgm:cxn modelId="{7B82BFA0-E171-453C-8C4F-A5F6F6DD45C1}" type="presOf" srcId="{3483BC1B-40AF-4A8C-A14A-F72DE512F8AA}" destId="{80C31A05-44D0-476B-B678-D87605741AC3}" srcOrd="0" destOrd="2" presId="urn:microsoft.com/office/officeart/2005/8/layout/radial2"/>
    <dgm:cxn modelId="{5FA93EC8-5C27-48D2-800D-0488F9FD106B}" type="presOf" srcId="{A0779C0A-F210-4F86-85AE-FAAAAACDE8C5}" destId="{37926DC2-FFC6-4FF8-BFB4-DD0F6CE6927A}" srcOrd="0" destOrd="2" presId="urn:microsoft.com/office/officeart/2005/8/layout/radial2"/>
    <dgm:cxn modelId="{3E2BC0CC-C58D-492E-B355-CBD60DBBBB22}" type="presOf" srcId="{4607458C-B278-4436-98CE-9010CE38FA06}" destId="{81E3C5A1-0AA0-47AC-8202-6420EA58A966}" srcOrd="0" destOrd="0" presId="urn:microsoft.com/office/officeart/2005/8/layout/radial2"/>
    <dgm:cxn modelId="{358061DC-FF39-4BF2-96FC-D29DF97EA60B}" srcId="{B573A058-BAFE-49CC-84F6-0A2788AC4309}" destId="{3483BC1B-40AF-4A8C-A14A-F72DE512F8AA}" srcOrd="2" destOrd="0" parTransId="{E92DBE12-990B-431C-86F6-21FDDD806719}" sibTransId="{28E06F40-0201-47BB-AEAD-577EF1B498C3}"/>
    <dgm:cxn modelId="{8D321EDD-580D-498E-AEFB-2B95D9201F42}" srcId="{B573A058-BAFE-49CC-84F6-0A2788AC4309}" destId="{81CBF82C-7CAF-474C-86D8-D5644C609F10}" srcOrd="0" destOrd="0" parTransId="{C2DCAE27-165E-4D90-AFF7-3A6463654252}" sibTransId="{6D5D25B1-6909-4325-BFEB-B1CFB0B5BAF8}"/>
    <dgm:cxn modelId="{E17A1BE3-3A55-4A80-9AA7-2832BA7A5F60}" srcId="{005B0497-705F-4F25-8EC8-935C052812A4}" destId="{62686C0C-2FB2-4FA0-9EED-85F4DA33E49A}" srcOrd="0" destOrd="0" parTransId="{C7B5D551-1154-4113-B4D1-97A0999C7B04}" sibTransId="{B44FDDAD-9BB7-4619-8F4C-03BC22FDC15C}"/>
    <dgm:cxn modelId="{838C59ED-EBB0-40C6-89BF-3E6B486CA399}" type="presOf" srcId="{2F738864-F9D3-43B2-A8DD-78DBD6A48308}" destId="{5E4AD843-33DB-4059-9285-2E44F5B0E986}" srcOrd="0" destOrd="0" presId="urn:microsoft.com/office/officeart/2005/8/layout/radial2"/>
    <dgm:cxn modelId="{BA5C78FF-6100-416F-9D01-2AB898648028}" type="presParOf" srcId="{321DF366-83FF-4203-A2AA-37C813A3D4B8}" destId="{7D8BF5DA-5B7E-49FD-884A-EC60C3A527B8}" srcOrd="0" destOrd="0" presId="urn:microsoft.com/office/officeart/2005/8/layout/radial2"/>
    <dgm:cxn modelId="{A73E4E99-8C9D-489F-9338-7BC05A59039F}" type="presParOf" srcId="{7D8BF5DA-5B7E-49FD-884A-EC60C3A527B8}" destId="{35C01E4D-0700-4E49-8480-5E0341154B69}" srcOrd="0" destOrd="0" presId="urn:microsoft.com/office/officeart/2005/8/layout/radial2"/>
    <dgm:cxn modelId="{F02446AC-2B7F-41CE-8C1B-A850AA738666}" type="presParOf" srcId="{35C01E4D-0700-4E49-8480-5E0341154B69}" destId="{2278DAF6-17D3-4038-96A9-535A8521C433}" srcOrd="0" destOrd="0" presId="urn:microsoft.com/office/officeart/2005/8/layout/radial2"/>
    <dgm:cxn modelId="{C78FDF71-D025-450A-8574-E12F378ACC0C}" type="presParOf" srcId="{35C01E4D-0700-4E49-8480-5E0341154B69}" destId="{75133CA2-0EA9-4A08-85FD-2E4F62C941BF}" srcOrd="1" destOrd="0" presId="urn:microsoft.com/office/officeart/2005/8/layout/radial2"/>
    <dgm:cxn modelId="{9C60503A-2810-4BD9-8375-6DB62D4A0E20}" type="presParOf" srcId="{7D8BF5DA-5B7E-49FD-884A-EC60C3A527B8}" destId="{5E4AD843-33DB-4059-9285-2E44F5B0E986}" srcOrd="1" destOrd="0" presId="urn:microsoft.com/office/officeart/2005/8/layout/radial2"/>
    <dgm:cxn modelId="{089F0303-5406-4F43-8A54-9BCF0CA1B107}" type="presParOf" srcId="{7D8BF5DA-5B7E-49FD-884A-EC60C3A527B8}" destId="{B59C9CB8-ED0A-451B-A4A7-B61A1800F9D6}" srcOrd="2" destOrd="0" presId="urn:microsoft.com/office/officeart/2005/8/layout/radial2"/>
    <dgm:cxn modelId="{D490C3E4-CC29-4288-84CE-46059A5E42FF}" type="presParOf" srcId="{B59C9CB8-ED0A-451B-A4A7-B61A1800F9D6}" destId="{C63A51B5-3C87-4866-B293-AB27E7E45F78}" srcOrd="0" destOrd="0" presId="urn:microsoft.com/office/officeart/2005/8/layout/radial2"/>
    <dgm:cxn modelId="{49D33DFE-847E-4A17-B38C-3B0FE09FFD11}" type="presParOf" srcId="{B59C9CB8-ED0A-451B-A4A7-B61A1800F9D6}" destId="{80C31A05-44D0-476B-B678-D87605741AC3}" srcOrd="1" destOrd="0" presId="urn:microsoft.com/office/officeart/2005/8/layout/radial2"/>
    <dgm:cxn modelId="{506B90A1-068C-46D9-B6DE-D21B267FC954}" type="presParOf" srcId="{7D8BF5DA-5B7E-49FD-884A-EC60C3A527B8}" destId="{81E3C5A1-0AA0-47AC-8202-6420EA58A966}" srcOrd="3" destOrd="0" presId="urn:microsoft.com/office/officeart/2005/8/layout/radial2"/>
    <dgm:cxn modelId="{C2605A80-7425-4843-BFA3-B227EB541FD9}" type="presParOf" srcId="{7D8BF5DA-5B7E-49FD-884A-EC60C3A527B8}" destId="{61498B18-5BD9-4C20-9A58-2B4E80150B4E}" srcOrd="4" destOrd="0" presId="urn:microsoft.com/office/officeart/2005/8/layout/radial2"/>
    <dgm:cxn modelId="{D83A71F1-8998-4BA1-AE11-83E0F5EC5C3D}" type="presParOf" srcId="{61498B18-5BD9-4C20-9A58-2B4E80150B4E}" destId="{6F54489D-1148-4D4B-9351-B54BD1E82B77}" srcOrd="0" destOrd="0" presId="urn:microsoft.com/office/officeart/2005/8/layout/radial2"/>
    <dgm:cxn modelId="{D4A13405-858B-4112-8346-283F7109F1F8}" type="presParOf" srcId="{61498B18-5BD9-4C20-9A58-2B4E80150B4E}" destId="{37926DC2-FFC6-4FF8-BFB4-DD0F6CE6927A}"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85E3BB-2354-4B64-BF66-5190A0E441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1602781-A2E0-4839-A1A2-4519411D26C1}">
      <dgm:prSet/>
      <dgm:spPr/>
      <dgm:t>
        <a:bodyPr/>
        <a:lstStyle/>
        <a:p>
          <a:pPr rtl="0"/>
          <a:r>
            <a:rPr lang="en-US" b="1"/>
            <a:t>Overall Security Posture</a:t>
          </a:r>
          <a:endParaRPr lang="en-US"/>
        </a:p>
      </dgm:t>
    </dgm:pt>
    <dgm:pt modelId="{5FF7F328-AC79-487D-92C2-F91D37259548}" type="parTrans" cxnId="{2EE869BD-BC5C-4EEC-9B67-7BEE95D9B573}">
      <dgm:prSet/>
      <dgm:spPr/>
      <dgm:t>
        <a:bodyPr/>
        <a:lstStyle/>
        <a:p>
          <a:endParaRPr lang="en-US"/>
        </a:p>
      </dgm:t>
    </dgm:pt>
    <dgm:pt modelId="{EFBFB7E7-A019-47B3-8DE8-0AB8AEBBB161}" type="sibTrans" cxnId="{2EE869BD-BC5C-4EEC-9B67-7BEE95D9B573}">
      <dgm:prSet/>
      <dgm:spPr/>
      <dgm:t>
        <a:bodyPr/>
        <a:lstStyle/>
        <a:p>
          <a:endParaRPr lang="en-US"/>
        </a:p>
      </dgm:t>
    </dgm:pt>
    <dgm:pt modelId="{4119CD86-29F0-41FC-98EA-15238429778F}">
      <dgm:prSet/>
      <dgm:spPr/>
      <dgm:t>
        <a:bodyPr/>
        <a:lstStyle/>
        <a:p>
          <a:pPr rtl="0"/>
          <a:r>
            <a:rPr lang="en-US" dirty="0"/>
            <a:t>Shift from reactive to proactive IT security</a:t>
          </a:r>
        </a:p>
      </dgm:t>
    </dgm:pt>
    <dgm:pt modelId="{5EC6B2E8-E990-41A0-BC80-86403260C695}" type="parTrans" cxnId="{456BC6A7-A8BC-49AA-893D-069A98448F87}">
      <dgm:prSet/>
      <dgm:spPr/>
      <dgm:t>
        <a:bodyPr/>
        <a:lstStyle/>
        <a:p>
          <a:endParaRPr lang="en-US"/>
        </a:p>
      </dgm:t>
    </dgm:pt>
    <dgm:pt modelId="{BF08C17A-0E65-4577-9D2F-A26A9C1351E7}" type="sibTrans" cxnId="{456BC6A7-A8BC-49AA-893D-069A98448F87}">
      <dgm:prSet/>
      <dgm:spPr/>
      <dgm:t>
        <a:bodyPr/>
        <a:lstStyle/>
        <a:p>
          <a:endParaRPr lang="en-US"/>
        </a:p>
      </dgm:t>
    </dgm:pt>
    <dgm:pt modelId="{62CE661B-4249-498E-A358-5CC6BBE345E4}">
      <dgm:prSet/>
      <dgm:spPr/>
      <dgm:t>
        <a:bodyPr/>
        <a:lstStyle/>
        <a:p>
          <a:pPr rtl="0"/>
          <a:r>
            <a:rPr lang="en-US" dirty="0"/>
            <a:t>Stronger governance and controls(ISO 27001:2023,DPA,2019,GDRC,HIPAA)</a:t>
          </a:r>
        </a:p>
      </dgm:t>
    </dgm:pt>
    <dgm:pt modelId="{FAC627E5-6695-41A5-B725-E156EC68313E}" type="parTrans" cxnId="{66A554E1-2B68-44EC-B10A-16EC06624A9E}">
      <dgm:prSet/>
      <dgm:spPr/>
      <dgm:t>
        <a:bodyPr/>
        <a:lstStyle/>
        <a:p>
          <a:endParaRPr lang="en-US"/>
        </a:p>
      </dgm:t>
    </dgm:pt>
    <dgm:pt modelId="{91A2BCF0-40E4-469B-BE6A-CC5ECF02674F}" type="sibTrans" cxnId="{66A554E1-2B68-44EC-B10A-16EC06624A9E}">
      <dgm:prSet/>
      <dgm:spPr/>
      <dgm:t>
        <a:bodyPr/>
        <a:lstStyle/>
        <a:p>
          <a:endParaRPr lang="en-US"/>
        </a:p>
      </dgm:t>
    </dgm:pt>
    <dgm:pt modelId="{97A7DE7D-51D1-4FA1-949C-CB8C7C78935F}">
      <dgm:prSet/>
      <dgm:spPr/>
      <dgm:t>
        <a:bodyPr/>
        <a:lstStyle/>
        <a:p>
          <a:pPr rtl="0"/>
          <a:r>
            <a:rPr lang="en-US" dirty="0"/>
            <a:t>Adequate monitoring and documentation of residual risks.</a:t>
          </a:r>
        </a:p>
      </dgm:t>
    </dgm:pt>
    <dgm:pt modelId="{9728A92F-6BBD-4F94-A9F8-7208405C0BD0}" type="parTrans" cxnId="{E669E6AB-1B82-4953-A861-E65CAD1C6F7E}">
      <dgm:prSet/>
      <dgm:spPr/>
      <dgm:t>
        <a:bodyPr/>
        <a:lstStyle/>
        <a:p>
          <a:endParaRPr lang="en-US"/>
        </a:p>
      </dgm:t>
    </dgm:pt>
    <dgm:pt modelId="{064548D2-A857-4F33-985A-4ECD74325B31}" type="sibTrans" cxnId="{E669E6AB-1B82-4953-A861-E65CAD1C6F7E}">
      <dgm:prSet/>
      <dgm:spPr/>
      <dgm:t>
        <a:bodyPr/>
        <a:lstStyle/>
        <a:p>
          <a:endParaRPr lang="en-US"/>
        </a:p>
      </dgm:t>
    </dgm:pt>
    <dgm:pt modelId="{2C2DA07F-088C-45A3-B008-D98E559C74DC}">
      <dgm:prSet/>
      <dgm:spPr/>
      <dgm:t>
        <a:bodyPr/>
        <a:lstStyle/>
        <a:p>
          <a:pPr rtl="0"/>
          <a:r>
            <a:rPr lang="en-US" b="1" dirty="0"/>
            <a:t>Residual Risk &amp; Impact</a:t>
          </a:r>
          <a:endParaRPr lang="en-US" dirty="0"/>
        </a:p>
      </dgm:t>
    </dgm:pt>
    <dgm:pt modelId="{C4A1FE86-2E56-483A-AEEB-A18C56367D55}" type="parTrans" cxnId="{6B647D69-B00D-4B31-A516-1E87ED78ACA1}">
      <dgm:prSet/>
      <dgm:spPr/>
      <dgm:t>
        <a:bodyPr/>
        <a:lstStyle/>
        <a:p>
          <a:endParaRPr lang="en-US"/>
        </a:p>
      </dgm:t>
    </dgm:pt>
    <dgm:pt modelId="{32E6CE40-5BFA-4B03-9A24-617CC14DC2C3}" type="sibTrans" cxnId="{6B647D69-B00D-4B31-A516-1E87ED78ACA1}">
      <dgm:prSet/>
      <dgm:spPr/>
      <dgm:t>
        <a:bodyPr/>
        <a:lstStyle/>
        <a:p>
          <a:endParaRPr lang="en-US"/>
        </a:p>
      </dgm:t>
    </dgm:pt>
    <dgm:pt modelId="{46051F0F-4B7E-4DA6-BF61-856640712B97}">
      <dgm:prSet/>
      <dgm:spPr/>
      <dgm:t>
        <a:bodyPr/>
        <a:lstStyle/>
        <a:p>
          <a:pPr rtl="0"/>
          <a:r>
            <a:rPr lang="en-US" dirty="0"/>
            <a:t>It is impossible to eliminate all risks. Some risks remain due to operational and financial constraints.</a:t>
          </a:r>
        </a:p>
      </dgm:t>
    </dgm:pt>
    <dgm:pt modelId="{B30456BD-5E30-40BA-94F6-7882612B25F5}" type="parTrans" cxnId="{130516C8-0BFC-46A4-9098-1EF53FE08907}">
      <dgm:prSet/>
      <dgm:spPr/>
      <dgm:t>
        <a:bodyPr/>
        <a:lstStyle/>
        <a:p>
          <a:endParaRPr lang="en-US"/>
        </a:p>
      </dgm:t>
    </dgm:pt>
    <dgm:pt modelId="{7D916CEE-2D9D-4994-9772-D0AC14B6F6FB}" type="sibTrans" cxnId="{130516C8-0BFC-46A4-9098-1EF53FE08907}">
      <dgm:prSet/>
      <dgm:spPr/>
      <dgm:t>
        <a:bodyPr/>
        <a:lstStyle/>
        <a:p>
          <a:endParaRPr lang="en-US"/>
        </a:p>
      </dgm:t>
    </dgm:pt>
    <dgm:pt modelId="{82319D4C-CEEF-4D2B-BD33-87AEB640997C}">
      <dgm:prSet/>
      <dgm:spPr/>
      <dgm:t>
        <a:bodyPr/>
        <a:lstStyle/>
        <a:p>
          <a:pPr rtl="0"/>
          <a:r>
            <a:rPr lang="en-US" dirty="0"/>
            <a:t>Residual risks are within Cyberzone AI Ltd acceptable risk appetite</a:t>
          </a:r>
        </a:p>
      </dgm:t>
    </dgm:pt>
    <dgm:pt modelId="{0AB5C8D7-C7D6-4322-82D4-A07791D63746}" type="parTrans" cxnId="{D559C39D-F04E-468F-93D4-BC46E72A47DE}">
      <dgm:prSet/>
      <dgm:spPr/>
      <dgm:t>
        <a:bodyPr/>
        <a:lstStyle/>
        <a:p>
          <a:endParaRPr lang="en-US"/>
        </a:p>
      </dgm:t>
    </dgm:pt>
    <dgm:pt modelId="{0E4E77D5-74C5-42C8-864C-89685726BF8A}" type="sibTrans" cxnId="{D559C39D-F04E-468F-93D4-BC46E72A47DE}">
      <dgm:prSet/>
      <dgm:spPr/>
      <dgm:t>
        <a:bodyPr/>
        <a:lstStyle/>
        <a:p>
          <a:endParaRPr lang="en-US"/>
        </a:p>
      </dgm:t>
    </dgm:pt>
    <dgm:pt modelId="{FD31200C-CF3D-4AD2-A67B-7A0264494A6E}">
      <dgm:prSet/>
      <dgm:spPr/>
      <dgm:t>
        <a:bodyPr/>
        <a:lstStyle/>
        <a:p>
          <a:pPr rtl="0"/>
          <a:r>
            <a:rPr lang="en-US" b="1" dirty="0"/>
            <a:t>Conclusions &amp; Recommendations</a:t>
          </a:r>
          <a:endParaRPr lang="en-US" dirty="0"/>
        </a:p>
      </dgm:t>
    </dgm:pt>
    <dgm:pt modelId="{87AD0850-CB4E-4B00-BAA2-7AD4C2A210D1}" type="parTrans" cxnId="{0F84900F-A7B2-4BFF-B705-84513DD3DC07}">
      <dgm:prSet/>
      <dgm:spPr/>
      <dgm:t>
        <a:bodyPr/>
        <a:lstStyle/>
        <a:p>
          <a:endParaRPr lang="en-US"/>
        </a:p>
      </dgm:t>
    </dgm:pt>
    <dgm:pt modelId="{ABBEBD12-E886-4A50-B645-E872083BBCC5}" type="sibTrans" cxnId="{0F84900F-A7B2-4BFF-B705-84513DD3DC07}">
      <dgm:prSet/>
      <dgm:spPr/>
      <dgm:t>
        <a:bodyPr/>
        <a:lstStyle/>
        <a:p>
          <a:endParaRPr lang="en-US"/>
        </a:p>
      </dgm:t>
    </dgm:pt>
    <dgm:pt modelId="{4040236D-827C-41ED-98C4-BA0C6C175C36}">
      <dgm:prSet/>
      <dgm:spPr/>
      <dgm:t>
        <a:bodyPr/>
        <a:lstStyle/>
        <a:p>
          <a:pPr rtl="0"/>
          <a:r>
            <a:rPr lang="en-US" dirty="0"/>
            <a:t>Risks to remain within acceptable thresholds.</a:t>
          </a:r>
        </a:p>
      </dgm:t>
    </dgm:pt>
    <dgm:pt modelId="{78CBC1D8-5742-41D8-ADE7-908F78DD71A6}" type="parTrans" cxnId="{95151460-83F5-49E2-9A4A-5C3DD3C2E7F5}">
      <dgm:prSet/>
      <dgm:spPr/>
      <dgm:t>
        <a:bodyPr/>
        <a:lstStyle/>
        <a:p>
          <a:endParaRPr lang="en-US"/>
        </a:p>
      </dgm:t>
    </dgm:pt>
    <dgm:pt modelId="{602A457D-9E10-4484-9DA2-24B45AB01C44}" type="sibTrans" cxnId="{95151460-83F5-49E2-9A4A-5C3DD3C2E7F5}">
      <dgm:prSet/>
      <dgm:spPr/>
      <dgm:t>
        <a:bodyPr/>
        <a:lstStyle/>
        <a:p>
          <a:endParaRPr lang="en-US"/>
        </a:p>
      </dgm:t>
    </dgm:pt>
    <dgm:pt modelId="{692B2BAD-E4EE-45D0-850F-4D88BF061A5C}">
      <dgm:prSet/>
      <dgm:spPr/>
      <dgm:t>
        <a:bodyPr/>
        <a:lstStyle/>
        <a:p>
          <a:pPr rtl="0"/>
          <a:r>
            <a:rPr lang="en-US" dirty="0"/>
            <a:t>Regular audit and assessments(SLA with audit firm).</a:t>
          </a:r>
        </a:p>
      </dgm:t>
    </dgm:pt>
    <dgm:pt modelId="{CB6EA182-80E0-4F4E-A930-0141F857E727}" type="parTrans" cxnId="{9B710E1E-3001-4D48-9934-FE0CAD4E522A}">
      <dgm:prSet/>
      <dgm:spPr/>
      <dgm:t>
        <a:bodyPr/>
        <a:lstStyle/>
        <a:p>
          <a:endParaRPr lang="en-US"/>
        </a:p>
      </dgm:t>
    </dgm:pt>
    <dgm:pt modelId="{1C899E6F-EC47-4B9D-8370-4A0519D18908}" type="sibTrans" cxnId="{9B710E1E-3001-4D48-9934-FE0CAD4E522A}">
      <dgm:prSet/>
      <dgm:spPr/>
      <dgm:t>
        <a:bodyPr/>
        <a:lstStyle/>
        <a:p>
          <a:endParaRPr lang="en-US"/>
        </a:p>
      </dgm:t>
    </dgm:pt>
    <dgm:pt modelId="{1CF9A44E-7E77-4D51-A3BD-B0289E3B056C}">
      <dgm:prSet/>
      <dgm:spPr/>
      <dgm:t>
        <a:bodyPr/>
        <a:lstStyle/>
        <a:p>
          <a:pPr rtl="0"/>
          <a:r>
            <a:rPr lang="en-US" dirty="0"/>
            <a:t>Continuous user awareness training on IT security(seminars,worshops,bytes).</a:t>
          </a:r>
        </a:p>
      </dgm:t>
    </dgm:pt>
    <dgm:pt modelId="{C76FDCDC-652E-42F0-9466-CC6C3ADC7C98}" type="parTrans" cxnId="{1BB17722-7490-44C8-9070-0AA01A256C57}">
      <dgm:prSet/>
      <dgm:spPr/>
      <dgm:t>
        <a:bodyPr/>
        <a:lstStyle/>
        <a:p>
          <a:endParaRPr lang="en-US"/>
        </a:p>
      </dgm:t>
    </dgm:pt>
    <dgm:pt modelId="{886F308B-BDB8-4C81-9E23-A3CEAADF5E40}" type="sibTrans" cxnId="{1BB17722-7490-44C8-9070-0AA01A256C57}">
      <dgm:prSet/>
      <dgm:spPr/>
      <dgm:t>
        <a:bodyPr/>
        <a:lstStyle/>
        <a:p>
          <a:endParaRPr lang="en-US"/>
        </a:p>
      </dgm:t>
    </dgm:pt>
    <dgm:pt modelId="{934659DE-B09E-4EAC-8B40-8A38AD73F223}">
      <dgm:prSet/>
      <dgm:spPr/>
      <dgm:t>
        <a:bodyPr/>
        <a:lstStyle/>
        <a:p>
          <a:pPr rtl="0"/>
          <a:r>
            <a:rPr lang="en-US" dirty="0"/>
            <a:t>Ongoing ISMS improvements through control tightening.</a:t>
          </a:r>
        </a:p>
      </dgm:t>
    </dgm:pt>
    <dgm:pt modelId="{59ED3D4E-0BF4-4C5A-BE83-8A48F8CBEF68}" type="parTrans" cxnId="{9850421A-50D5-4ABB-9DD5-66C5042FB837}">
      <dgm:prSet/>
      <dgm:spPr/>
      <dgm:t>
        <a:bodyPr/>
        <a:lstStyle/>
        <a:p>
          <a:endParaRPr lang="en-US"/>
        </a:p>
      </dgm:t>
    </dgm:pt>
    <dgm:pt modelId="{501D2F90-9451-403D-81BA-110DA08C9B99}" type="sibTrans" cxnId="{9850421A-50D5-4ABB-9DD5-66C5042FB837}">
      <dgm:prSet/>
      <dgm:spPr/>
      <dgm:t>
        <a:bodyPr/>
        <a:lstStyle/>
        <a:p>
          <a:endParaRPr lang="en-US"/>
        </a:p>
      </dgm:t>
    </dgm:pt>
    <dgm:pt modelId="{AA717ED9-504D-49E0-95B3-BA9B96BCAA66}" type="pres">
      <dgm:prSet presAssocID="{4285E3BB-2354-4B64-BF66-5190A0E4419C}" presName="linear" presStyleCnt="0">
        <dgm:presLayoutVars>
          <dgm:animLvl val="lvl"/>
          <dgm:resizeHandles val="exact"/>
        </dgm:presLayoutVars>
      </dgm:prSet>
      <dgm:spPr/>
    </dgm:pt>
    <dgm:pt modelId="{AFB6964F-3595-4EAA-846D-C3C2196D131F}" type="pres">
      <dgm:prSet presAssocID="{C1602781-A2E0-4839-A1A2-4519411D26C1}" presName="parentText" presStyleLbl="node1" presStyleIdx="0" presStyleCnt="3">
        <dgm:presLayoutVars>
          <dgm:chMax val="0"/>
          <dgm:bulletEnabled val="1"/>
        </dgm:presLayoutVars>
      </dgm:prSet>
      <dgm:spPr/>
    </dgm:pt>
    <dgm:pt modelId="{A6625F9B-0424-4E6A-B069-B81600978903}" type="pres">
      <dgm:prSet presAssocID="{C1602781-A2E0-4839-A1A2-4519411D26C1}" presName="childText" presStyleLbl="revTx" presStyleIdx="0" presStyleCnt="3">
        <dgm:presLayoutVars>
          <dgm:bulletEnabled val="1"/>
        </dgm:presLayoutVars>
      </dgm:prSet>
      <dgm:spPr/>
    </dgm:pt>
    <dgm:pt modelId="{079FD505-0590-4A59-B00D-E6E174AD7792}" type="pres">
      <dgm:prSet presAssocID="{2C2DA07F-088C-45A3-B008-D98E559C74DC}" presName="parentText" presStyleLbl="node1" presStyleIdx="1" presStyleCnt="3">
        <dgm:presLayoutVars>
          <dgm:chMax val="0"/>
          <dgm:bulletEnabled val="1"/>
        </dgm:presLayoutVars>
      </dgm:prSet>
      <dgm:spPr/>
    </dgm:pt>
    <dgm:pt modelId="{F55EFEFF-8180-4C58-8515-9898DE58EB19}" type="pres">
      <dgm:prSet presAssocID="{2C2DA07F-088C-45A3-B008-D98E559C74DC}" presName="childText" presStyleLbl="revTx" presStyleIdx="1" presStyleCnt="3">
        <dgm:presLayoutVars>
          <dgm:bulletEnabled val="1"/>
        </dgm:presLayoutVars>
      </dgm:prSet>
      <dgm:spPr/>
    </dgm:pt>
    <dgm:pt modelId="{B79F4568-8442-4F85-86CD-700135663F76}" type="pres">
      <dgm:prSet presAssocID="{FD31200C-CF3D-4AD2-A67B-7A0264494A6E}" presName="parentText" presStyleLbl="node1" presStyleIdx="2" presStyleCnt="3">
        <dgm:presLayoutVars>
          <dgm:chMax val="0"/>
          <dgm:bulletEnabled val="1"/>
        </dgm:presLayoutVars>
      </dgm:prSet>
      <dgm:spPr/>
    </dgm:pt>
    <dgm:pt modelId="{85D5A926-095E-43C2-8ABD-48E5E937873E}" type="pres">
      <dgm:prSet presAssocID="{FD31200C-CF3D-4AD2-A67B-7A0264494A6E}" presName="childText" presStyleLbl="revTx" presStyleIdx="2" presStyleCnt="3">
        <dgm:presLayoutVars>
          <dgm:bulletEnabled val="1"/>
        </dgm:presLayoutVars>
      </dgm:prSet>
      <dgm:spPr/>
    </dgm:pt>
  </dgm:ptLst>
  <dgm:cxnLst>
    <dgm:cxn modelId="{F903BB0C-C8DF-4874-A392-3F36E8A8CE3A}" type="presOf" srcId="{2C2DA07F-088C-45A3-B008-D98E559C74DC}" destId="{079FD505-0590-4A59-B00D-E6E174AD7792}" srcOrd="0" destOrd="0" presId="urn:microsoft.com/office/officeart/2005/8/layout/vList2"/>
    <dgm:cxn modelId="{0F84900F-A7B2-4BFF-B705-84513DD3DC07}" srcId="{4285E3BB-2354-4B64-BF66-5190A0E4419C}" destId="{FD31200C-CF3D-4AD2-A67B-7A0264494A6E}" srcOrd="2" destOrd="0" parTransId="{87AD0850-CB4E-4B00-BAA2-7AD4C2A210D1}" sibTransId="{ABBEBD12-E886-4A50-B645-E872083BBCC5}"/>
    <dgm:cxn modelId="{9850421A-50D5-4ABB-9DD5-66C5042FB837}" srcId="{FD31200C-CF3D-4AD2-A67B-7A0264494A6E}" destId="{934659DE-B09E-4EAC-8B40-8A38AD73F223}" srcOrd="3" destOrd="0" parTransId="{59ED3D4E-0BF4-4C5A-BE83-8A48F8CBEF68}" sibTransId="{501D2F90-9451-403D-81BA-110DA08C9B99}"/>
    <dgm:cxn modelId="{C2EFE21A-01F2-41D7-8D91-3E69EA5C15CB}" type="presOf" srcId="{934659DE-B09E-4EAC-8B40-8A38AD73F223}" destId="{85D5A926-095E-43C2-8ABD-48E5E937873E}" srcOrd="0" destOrd="3" presId="urn:microsoft.com/office/officeart/2005/8/layout/vList2"/>
    <dgm:cxn modelId="{9B710E1E-3001-4D48-9934-FE0CAD4E522A}" srcId="{FD31200C-CF3D-4AD2-A67B-7A0264494A6E}" destId="{692B2BAD-E4EE-45D0-850F-4D88BF061A5C}" srcOrd="1" destOrd="0" parTransId="{CB6EA182-80E0-4F4E-A930-0141F857E727}" sibTransId="{1C899E6F-EC47-4B9D-8370-4A0519D18908}"/>
    <dgm:cxn modelId="{1BB17722-7490-44C8-9070-0AA01A256C57}" srcId="{FD31200C-CF3D-4AD2-A67B-7A0264494A6E}" destId="{1CF9A44E-7E77-4D51-A3BD-B0289E3B056C}" srcOrd="2" destOrd="0" parTransId="{C76FDCDC-652E-42F0-9466-CC6C3ADC7C98}" sibTransId="{886F308B-BDB8-4C81-9E23-A3CEAADF5E40}"/>
    <dgm:cxn modelId="{7C364D25-25E6-431C-BC9D-A15D992F9232}" type="presOf" srcId="{4040236D-827C-41ED-98C4-BA0C6C175C36}" destId="{85D5A926-095E-43C2-8ABD-48E5E937873E}" srcOrd="0" destOrd="0" presId="urn:microsoft.com/office/officeart/2005/8/layout/vList2"/>
    <dgm:cxn modelId="{95151460-83F5-49E2-9A4A-5C3DD3C2E7F5}" srcId="{FD31200C-CF3D-4AD2-A67B-7A0264494A6E}" destId="{4040236D-827C-41ED-98C4-BA0C6C175C36}" srcOrd="0" destOrd="0" parTransId="{78CBC1D8-5742-41D8-ADE7-908F78DD71A6}" sibTransId="{602A457D-9E10-4484-9DA2-24B45AB01C44}"/>
    <dgm:cxn modelId="{21D88842-B1F4-4DC6-A7B7-B5E84086113A}" type="presOf" srcId="{46051F0F-4B7E-4DA6-BF61-856640712B97}" destId="{F55EFEFF-8180-4C58-8515-9898DE58EB19}" srcOrd="0" destOrd="0" presId="urn:microsoft.com/office/officeart/2005/8/layout/vList2"/>
    <dgm:cxn modelId="{B1A50565-B464-464F-B3C0-60D4E951E176}" type="presOf" srcId="{4119CD86-29F0-41FC-98EA-15238429778F}" destId="{A6625F9B-0424-4E6A-B069-B81600978903}" srcOrd="0" destOrd="0" presId="urn:microsoft.com/office/officeart/2005/8/layout/vList2"/>
    <dgm:cxn modelId="{6B647D69-B00D-4B31-A516-1E87ED78ACA1}" srcId="{4285E3BB-2354-4B64-BF66-5190A0E4419C}" destId="{2C2DA07F-088C-45A3-B008-D98E559C74DC}" srcOrd="1" destOrd="0" parTransId="{C4A1FE86-2E56-483A-AEEB-A18C56367D55}" sibTransId="{32E6CE40-5BFA-4B03-9A24-617CC14DC2C3}"/>
    <dgm:cxn modelId="{9B41EC71-C74C-4C37-AB27-0EA532897C2C}" type="presOf" srcId="{FD31200C-CF3D-4AD2-A67B-7A0264494A6E}" destId="{B79F4568-8442-4F85-86CD-700135663F76}" srcOrd="0" destOrd="0" presId="urn:microsoft.com/office/officeart/2005/8/layout/vList2"/>
    <dgm:cxn modelId="{877C5074-70B2-4155-A3E1-7D84A8D35739}" type="presOf" srcId="{82319D4C-CEEF-4D2B-BD33-87AEB640997C}" destId="{F55EFEFF-8180-4C58-8515-9898DE58EB19}" srcOrd="0" destOrd="1" presId="urn:microsoft.com/office/officeart/2005/8/layout/vList2"/>
    <dgm:cxn modelId="{F2EE6256-D79E-45BD-987C-493CB11AF145}" type="presOf" srcId="{97A7DE7D-51D1-4FA1-949C-CB8C7C78935F}" destId="{A6625F9B-0424-4E6A-B069-B81600978903}" srcOrd="0" destOrd="2" presId="urn:microsoft.com/office/officeart/2005/8/layout/vList2"/>
    <dgm:cxn modelId="{9B628177-DF88-4F19-91E1-FB1BB964188F}" type="presOf" srcId="{C1602781-A2E0-4839-A1A2-4519411D26C1}" destId="{AFB6964F-3595-4EAA-846D-C3C2196D131F}" srcOrd="0" destOrd="0" presId="urn:microsoft.com/office/officeart/2005/8/layout/vList2"/>
    <dgm:cxn modelId="{D559C39D-F04E-468F-93D4-BC46E72A47DE}" srcId="{2C2DA07F-088C-45A3-B008-D98E559C74DC}" destId="{82319D4C-CEEF-4D2B-BD33-87AEB640997C}" srcOrd="1" destOrd="0" parTransId="{0AB5C8D7-C7D6-4322-82D4-A07791D63746}" sibTransId="{0E4E77D5-74C5-42C8-864C-89685726BF8A}"/>
    <dgm:cxn modelId="{456BC6A7-A8BC-49AA-893D-069A98448F87}" srcId="{C1602781-A2E0-4839-A1A2-4519411D26C1}" destId="{4119CD86-29F0-41FC-98EA-15238429778F}" srcOrd="0" destOrd="0" parTransId="{5EC6B2E8-E990-41A0-BC80-86403260C695}" sibTransId="{BF08C17A-0E65-4577-9D2F-A26A9C1351E7}"/>
    <dgm:cxn modelId="{E669E6AB-1B82-4953-A861-E65CAD1C6F7E}" srcId="{C1602781-A2E0-4839-A1A2-4519411D26C1}" destId="{97A7DE7D-51D1-4FA1-949C-CB8C7C78935F}" srcOrd="2" destOrd="0" parTransId="{9728A92F-6BBD-4F94-A9F8-7208405C0BD0}" sibTransId="{064548D2-A857-4F33-985A-4ECD74325B31}"/>
    <dgm:cxn modelId="{CA9D93B4-6AD6-463E-A667-3AD0BB0BE217}" type="presOf" srcId="{62CE661B-4249-498E-A358-5CC6BBE345E4}" destId="{A6625F9B-0424-4E6A-B069-B81600978903}" srcOrd="0" destOrd="1" presId="urn:microsoft.com/office/officeart/2005/8/layout/vList2"/>
    <dgm:cxn modelId="{54CBA8BA-ABE4-419B-835F-F62247CE5DA0}" type="presOf" srcId="{4285E3BB-2354-4B64-BF66-5190A0E4419C}" destId="{AA717ED9-504D-49E0-95B3-BA9B96BCAA66}" srcOrd="0" destOrd="0" presId="urn:microsoft.com/office/officeart/2005/8/layout/vList2"/>
    <dgm:cxn modelId="{2EE869BD-BC5C-4EEC-9B67-7BEE95D9B573}" srcId="{4285E3BB-2354-4B64-BF66-5190A0E4419C}" destId="{C1602781-A2E0-4839-A1A2-4519411D26C1}" srcOrd="0" destOrd="0" parTransId="{5FF7F328-AC79-487D-92C2-F91D37259548}" sibTransId="{EFBFB7E7-A019-47B3-8DE8-0AB8AEBBB161}"/>
    <dgm:cxn modelId="{130516C8-0BFC-46A4-9098-1EF53FE08907}" srcId="{2C2DA07F-088C-45A3-B008-D98E559C74DC}" destId="{46051F0F-4B7E-4DA6-BF61-856640712B97}" srcOrd="0" destOrd="0" parTransId="{B30456BD-5E30-40BA-94F6-7882612B25F5}" sibTransId="{7D916CEE-2D9D-4994-9772-D0AC14B6F6FB}"/>
    <dgm:cxn modelId="{66A554E1-2B68-44EC-B10A-16EC06624A9E}" srcId="{C1602781-A2E0-4839-A1A2-4519411D26C1}" destId="{62CE661B-4249-498E-A358-5CC6BBE345E4}" srcOrd="1" destOrd="0" parTransId="{FAC627E5-6695-41A5-B725-E156EC68313E}" sibTransId="{91A2BCF0-40E4-469B-BE6A-CC5ECF02674F}"/>
    <dgm:cxn modelId="{88978DE7-C819-4B94-B93B-AF008176C956}" type="presOf" srcId="{1CF9A44E-7E77-4D51-A3BD-B0289E3B056C}" destId="{85D5A926-095E-43C2-8ABD-48E5E937873E}" srcOrd="0" destOrd="2" presId="urn:microsoft.com/office/officeart/2005/8/layout/vList2"/>
    <dgm:cxn modelId="{E73AFBE8-CEBB-4ED2-BF36-EB516F70F37B}" type="presOf" srcId="{692B2BAD-E4EE-45D0-850F-4D88BF061A5C}" destId="{85D5A926-095E-43C2-8ABD-48E5E937873E}" srcOrd="0" destOrd="1" presId="urn:microsoft.com/office/officeart/2005/8/layout/vList2"/>
    <dgm:cxn modelId="{912F0658-E1AF-4ACE-9B6B-ACB9DAED5EB6}" type="presParOf" srcId="{AA717ED9-504D-49E0-95B3-BA9B96BCAA66}" destId="{AFB6964F-3595-4EAA-846D-C3C2196D131F}" srcOrd="0" destOrd="0" presId="urn:microsoft.com/office/officeart/2005/8/layout/vList2"/>
    <dgm:cxn modelId="{12152584-20D6-4ADB-9012-897462CB3ADA}" type="presParOf" srcId="{AA717ED9-504D-49E0-95B3-BA9B96BCAA66}" destId="{A6625F9B-0424-4E6A-B069-B81600978903}" srcOrd="1" destOrd="0" presId="urn:microsoft.com/office/officeart/2005/8/layout/vList2"/>
    <dgm:cxn modelId="{4D6947B4-68A0-4C11-93CB-5AD8DD5B3BCE}" type="presParOf" srcId="{AA717ED9-504D-49E0-95B3-BA9B96BCAA66}" destId="{079FD505-0590-4A59-B00D-E6E174AD7792}" srcOrd="2" destOrd="0" presId="urn:microsoft.com/office/officeart/2005/8/layout/vList2"/>
    <dgm:cxn modelId="{DA408CF5-92AE-4FB6-9C56-E30D87262899}" type="presParOf" srcId="{AA717ED9-504D-49E0-95B3-BA9B96BCAA66}" destId="{F55EFEFF-8180-4C58-8515-9898DE58EB19}" srcOrd="3" destOrd="0" presId="urn:microsoft.com/office/officeart/2005/8/layout/vList2"/>
    <dgm:cxn modelId="{ECD676C6-A02F-420F-AA31-C1B85789BB34}" type="presParOf" srcId="{AA717ED9-504D-49E0-95B3-BA9B96BCAA66}" destId="{B79F4568-8442-4F85-86CD-700135663F76}" srcOrd="4" destOrd="0" presId="urn:microsoft.com/office/officeart/2005/8/layout/vList2"/>
    <dgm:cxn modelId="{CD375558-D16F-40C9-8F34-F2327FBB57D0}" type="presParOf" srcId="{AA717ED9-504D-49E0-95B3-BA9B96BCAA66}" destId="{85D5A926-095E-43C2-8ABD-48E5E937873E}"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C147C3-5040-4514-9540-0E03292BE75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9945D2-2A0E-44CB-9A67-02671E18B551}">
      <dgm:prSet custT="1"/>
      <dgm:spPr/>
      <dgm:t>
        <a:bodyPr/>
        <a:lstStyle/>
        <a:p>
          <a:pPr rtl="0"/>
          <a:r>
            <a:rPr lang="en-US" sz="3600" dirty="0">
              <a:latin typeface="Times New Roman" panose="02020603050405020304" pitchFamily="18" charset="0"/>
              <a:cs typeface="Times New Roman" panose="02020603050405020304" pitchFamily="18" charset="0"/>
            </a:rPr>
            <a:t>Conclusion</a:t>
          </a:r>
        </a:p>
      </dgm:t>
    </dgm:pt>
    <dgm:pt modelId="{395BDDF4-2ED5-4C6E-8630-3D8A535BCA50}" type="parTrans" cxnId="{8CE7E3E5-C04F-43F2-B804-9D530B21C4D8}">
      <dgm:prSet/>
      <dgm:spPr/>
      <dgm:t>
        <a:bodyPr/>
        <a:lstStyle/>
        <a:p>
          <a:endParaRPr lang="en-US"/>
        </a:p>
      </dgm:t>
    </dgm:pt>
    <dgm:pt modelId="{F46BF3A8-9572-4285-B8A8-E2204FF0D7FC}" type="sibTrans" cxnId="{8CE7E3E5-C04F-43F2-B804-9D530B21C4D8}">
      <dgm:prSet/>
      <dgm:spPr/>
      <dgm:t>
        <a:bodyPr/>
        <a:lstStyle/>
        <a:p>
          <a:endParaRPr lang="en-US"/>
        </a:p>
      </dgm:t>
    </dgm:pt>
    <dgm:pt modelId="{BBDD5477-84A7-474B-A2B4-847064EE7200}" type="pres">
      <dgm:prSet presAssocID="{9AC147C3-5040-4514-9540-0E03292BE750}" presName="Name0" presStyleCnt="0">
        <dgm:presLayoutVars>
          <dgm:dir/>
          <dgm:animLvl val="lvl"/>
          <dgm:resizeHandles val="exact"/>
        </dgm:presLayoutVars>
      </dgm:prSet>
      <dgm:spPr/>
    </dgm:pt>
    <dgm:pt modelId="{F0152787-ED47-4A69-A863-15BBA3F386E7}" type="pres">
      <dgm:prSet presAssocID="{F19945D2-2A0E-44CB-9A67-02671E18B551}" presName="parTxOnly" presStyleLbl="node1" presStyleIdx="0" presStyleCnt="1" custLinFactNeighborX="7286" custLinFactNeighborY="880">
        <dgm:presLayoutVars>
          <dgm:chMax val="0"/>
          <dgm:chPref val="0"/>
          <dgm:bulletEnabled val="1"/>
        </dgm:presLayoutVars>
      </dgm:prSet>
      <dgm:spPr/>
    </dgm:pt>
  </dgm:ptLst>
  <dgm:cxnLst>
    <dgm:cxn modelId="{61130015-F8A4-4AA4-8AE6-65E4748BFED4}" type="presOf" srcId="{F19945D2-2A0E-44CB-9A67-02671E18B551}" destId="{F0152787-ED47-4A69-A863-15BBA3F386E7}" srcOrd="0" destOrd="0" presId="urn:microsoft.com/office/officeart/2005/8/layout/chevron1"/>
    <dgm:cxn modelId="{D3E769A0-AA46-4A2E-999E-C6CF7A62AE3E}" type="presOf" srcId="{9AC147C3-5040-4514-9540-0E03292BE750}" destId="{BBDD5477-84A7-474B-A2B4-847064EE7200}" srcOrd="0" destOrd="0" presId="urn:microsoft.com/office/officeart/2005/8/layout/chevron1"/>
    <dgm:cxn modelId="{8CE7E3E5-C04F-43F2-B804-9D530B21C4D8}" srcId="{9AC147C3-5040-4514-9540-0E03292BE750}" destId="{F19945D2-2A0E-44CB-9A67-02671E18B551}" srcOrd="0" destOrd="0" parTransId="{395BDDF4-2ED5-4C6E-8630-3D8A535BCA50}" sibTransId="{F46BF3A8-9572-4285-B8A8-E2204FF0D7FC}"/>
    <dgm:cxn modelId="{64E3AB59-A5D4-4BDD-B335-65F3FEDAB5EC}" type="presParOf" srcId="{BBDD5477-84A7-474B-A2B4-847064EE7200}" destId="{F0152787-ED47-4A69-A863-15BBA3F386E7}" srcOrd="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C147C3-5040-4514-9540-0E03292BE75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9945D2-2A0E-44CB-9A67-02671E18B551}">
      <dgm:prSet custT="1"/>
      <dgm:spPr/>
      <dgm:t>
        <a:bodyPr/>
        <a:lstStyle/>
        <a:p>
          <a:pPr rtl="0"/>
          <a:r>
            <a:rPr lang="en-US" sz="3600" dirty="0">
              <a:latin typeface="Times New Roman" pitchFamily="18" charset="0"/>
              <a:cs typeface="Times New Roman" pitchFamily="18" charset="0"/>
            </a:rPr>
            <a:t>Risk Assessment &amp; Treatment Linkage</a:t>
          </a:r>
        </a:p>
      </dgm:t>
    </dgm:pt>
    <dgm:pt modelId="{395BDDF4-2ED5-4C6E-8630-3D8A535BCA50}" type="parTrans" cxnId="{8CE7E3E5-C04F-43F2-B804-9D530B21C4D8}">
      <dgm:prSet/>
      <dgm:spPr/>
      <dgm:t>
        <a:bodyPr/>
        <a:lstStyle/>
        <a:p>
          <a:endParaRPr lang="en-US"/>
        </a:p>
      </dgm:t>
    </dgm:pt>
    <dgm:pt modelId="{F46BF3A8-9572-4285-B8A8-E2204FF0D7FC}" type="sibTrans" cxnId="{8CE7E3E5-C04F-43F2-B804-9D530B21C4D8}">
      <dgm:prSet/>
      <dgm:spPr/>
      <dgm:t>
        <a:bodyPr/>
        <a:lstStyle/>
        <a:p>
          <a:endParaRPr lang="en-US"/>
        </a:p>
      </dgm:t>
    </dgm:pt>
    <dgm:pt modelId="{BBDD5477-84A7-474B-A2B4-847064EE7200}" type="pres">
      <dgm:prSet presAssocID="{9AC147C3-5040-4514-9540-0E03292BE750}" presName="Name0" presStyleCnt="0">
        <dgm:presLayoutVars>
          <dgm:dir/>
          <dgm:animLvl val="lvl"/>
          <dgm:resizeHandles val="exact"/>
        </dgm:presLayoutVars>
      </dgm:prSet>
      <dgm:spPr/>
    </dgm:pt>
    <dgm:pt modelId="{F0152787-ED47-4A69-A863-15BBA3F386E7}" type="pres">
      <dgm:prSet presAssocID="{F19945D2-2A0E-44CB-9A67-02671E18B551}" presName="parTxOnly" presStyleLbl="node1" presStyleIdx="0" presStyleCnt="1" custLinFactNeighborX="-1316" custLinFactNeighborY="-70738">
        <dgm:presLayoutVars>
          <dgm:chMax val="0"/>
          <dgm:chPref val="0"/>
          <dgm:bulletEnabled val="1"/>
        </dgm:presLayoutVars>
      </dgm:prSet>
      <dgm:spPr/>
    </dgm:pt>
  </dgm:ptLst>
  <dgm:cxnLst>
    <dgm:cxn modelId="{61130015-F8A4-4AA4-8AE6-65E4748BFED4}" type="presOf" srcId="{F19945D2-2A0E-44CB-9A67-02671E18B551}" destId="{F0152787-ED47-4A69-A863-15BBA3F386E7}" srcOrd="0" destOrd="0" presId="urn:microsoft.com/office/officeart/2005/8/layout/chevron1"/>
    <dgm:cxn modelId="{D3E769A0-AA46-4A2E-999E-C6CF7A62AE3E}" type="presOf" srcId="{9AC147C3-5040-4514-9540-0E03292BE750}" destId="{BBDD5477-84A7-474B-A2B4-847064EE7200}" srcOrd="0" destOrd="0" presId="urn:microsoft.com/office/officeart/2005/8/layout/chevron1"/>
    <dgm:cxn modelId="{8CE7E3E5-C04F-43F2-B804-9D530B21C4D8}" srcId="{9AC147C3-5040-4514-9540-0E03292BE750}" destId="{F19945D2-2A0E-44CB-9A67-02671E18B551}" srcOrd="0" destOrd="0" parTransId="{395BDDF4-2ED5-4C6E-8630-3D8A535BCA50}" sibTransId="{F46BF3A8-9572-4285-B8A8-E2204FF0D7FC}"/>
    <dgm:cxn modelId="{64E3AB59-A5D4-4BDD-B335-65F3FEDAB5EC}" type="presParOf" srcId="{BBDD5477-84A7-474B-A2B4-847064EE7200}" destId="{F0152787-ED47-4A69-A863-15BBA3F386E7}"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5FD135-DF46-40DD-9F28-EB550D2FCCA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0E27E5F-C042-4A7D-9875-B7D87D7B3645}">
      <dgm:prSet/>
      <dgm:spPr/>
      <dgm:t>
        <a:bodyPr/>
        <a:lstStyle/>
        <a:p>
          <a:pPr rtl="0"/>
          <a:r>
            <a:rPr lang="en-US" b="1" dirty="0"/>
            <a:t>Link Between Non-Conformities  / Opportunities for improvements and Risks</a:t>
          </a:r>
          <a:endParaRPr lang="en-US" dirty="0"/>
        </a:p>
      </dgm:t>
    </dgm:pt>
    <dgm:pt modelId="{6E45984A-0885-42E1-A2CF-44F12250CA80}" type="parTrans" cxnId="{79E0CB56-6601-4366-B205-D10D7987B9ED}">
      <dgm:prSet/>
      <dgm:spPr/>
      <dgm:t>
        <a:bodyPr/>
        <a:lstStyle/>
        <a:p>
          <a:endParaRPr lang="en-US"/>
        </a:p>
      </dgm:t>
    </dgm:pt>
    <dgm:pt modelId="{C1C20A46-6D5A-4B98-AD86-D853CC651C8B}" type="sibTrans" cxnId="{79E0CB56-6601-4366-B205-D10D7987B9ED}">
      <dgm:prSet/>
      <dgm:spPr/>
      <dgm:t>
        <a:bodyPr/>
        <a:lstStyle/>
        <a:p>
          <a:endParaRPr lang="en-US"/>
        </a:p>
      </dgm:t>
    </dgm:pt>
    <dgm:pt modelId="{11E1AA64-B624-452B-AE93-1D42BC4B7252}">
      <dgm:prSet/>
      <dgm:spPr/>
      <dgm:t>
        <a:bodyPr/>
        <a:lstStyle/>
        <a:p>
          <a:pPr rtl="0"/>
          <a:r>
            <a:rPr lang="en-US" dirty="0"/>
            <a:t>Nonconformities directly increased likelihood and impact of cyber risks</a:t>
          </a:r>
        </a:p>
      </dgm:t>
    </dgm:pt>
    <dgm:pt modelId="{74F0A82D-F42D-4096-8C18-083029C73B3D}" type="parTrans" cxnId="{997C979C-4702-47DE-98E7-D2897569CA64}">
      <dgm:prSet/>
      <dgm:spPr/>
      <dgm:t>
        <a:bodyPr/>
        <a:lstStyle/>
        <a:p>
          <a:endParaRPr lang="en-US"/>
        </a:p>
      </dgm:t>
    </dgm:pt>
    <dgm:pt modelId="{0B31BCD8-E644-42AA-831A-D59523A1D9A8}" type="sibTrans" cxnId="{997C979C-4702-47DE-98E7-D2897569CA64}">
      <dgm:prSet/>
      <dgm:spPr/>
      <dgm:t>
        <a:bodyPr/>
        <a:lstStyle/>
        <a:p>
          <a:endParaRPr lang="en-US"/>
        </a:p>
      </dgm:t>
    </dgm:pt>
    <dgm:pt modelId="{0F4CB3CB-CF88-4D7B-AF7E-8E12FB9A5CDD}">
      <dgm:prSet/>
      <dgm:spPr/>
      <dgm:t>
        <a:bodyPr/>
        <a:lstStyle/>
        <a:p>
          <a:pPr rtl="0"/>
          <a:r>
            <a:rPr lang="en-US" dirty="0"/>
            <a:t>Opportunities for Improvement indicate areas of low security maturity</a:t>
          </a:r>
        </a:p>
      </dgm:t>
    </dgm:pt>
    <dgm:pt modelId="{71611AA8-00EA-41E4-A2C2-A5060B1EE149}" type="parTrans" cxnId="{972FF463-EB8B-4E97-904C-899C539EF1BE}">
      <dgm:prSet/>
      <dgm:spPr/>
      <dgm:t>
        <a:bodyPr/>
        <a:lstStyle/>
        <a:p>
          <a:endParaRPr lang="en-US"/>
        </a:p>
      </dgm:t>
    </dgm:pt>
    <dgm:pt modelId="{2F6E84B9-9D34-43AC-B4DB-E7E9C7EB8EA5}" type="sibTrans" cxnId="{972FF463-EB8B-4E97-904C-899C539EF1BE}">
      <dgm:prSet/>
      <dgm:spPr/>
      <dgm:t>
        <a:bodyPr/>
        <a:lstStyle/>
        <a:p>
          <a:endParaRPr lang="en-US"/>
        </a:p>
      </dgm:t>
    </dgm:pt>
    <dgm:pt modelId="{A4029BC8-7246-4F41-9FE5-C0ABEFC831C1}">
      <dgm:prSet/>
      <dgm:spPr/>
      <dgm:t>
        <a:bodyPr/>
        <a:lstStyle/>
        <a:p>
          <a:pPr rtl="0"/>
          <a:r>
            <a:rPr lang="en-US" dirty="0"/>
            <a:t>Identification of critical risks</a:t>
          </a:r>
        </a:p>
      </dgm:t>
    </dgm:pt>
    <dgm:pt modelId="{B95048F7-9CED-418C-B2F4-46477E3BE07A}" type="parTrans" cxnId="{80A236A6-7EE2-468F-88B9-DCAF4C2F8BC2}">
      <dgm:prSet/>
      <dgm:spPr/>
      <dgm:t>
        <a:bodyPr/>
        <a:lstStyle/>
        <a:p>
          <a:endParaRPr lang="en-US"/>
        </a:p>
      </dgm:t>
    </dgm:pt>
    <dgm:pt modelId="{3BFC2DE6-6317-431C-AEA2-C1FC244A1338}" type="sibTrans" cxnId="{80A236A6-7EE2-468F-88B9-DCAF4C2F8BC2}">
      <dgm:prSet/>
      <dgm:spPr/>
      <dgm:t>
        <a:bodyPr/>
        <a:lstStyle/>
        <a:p>
          <a:endParaRPr lang="en-US"/>
        </a:p>
      </dgm:t>
    </dgm:pt>
    <dgm:pt modelId="{7682E745-BD97-46D8-8C41-6193C1EB4F45}">
      <dgm:prSet/>
      <dgm:spPr/>
      <dgm:t>
        <a:bodyPr/>
        <a:lstStyle/>
        <a:p>
          <a:pPr rtl="0"/>
          <a:r>
            <a:rPr lang="en-US" dirty="0"/>
            <a:t>Data and pre-trained AI model exfiltration</a:t>
          </a:r>
        </a:p>
      </dgm:t>
    </dgm:pt>
    <dgm:pt modelId="{848826E2-13D6-4B4E-9E62-3BA00DD05AB6}" type="parTrans" cxnId="{A636596A-488E-4366-8E4C-0BB06205B96B}">
      <dgm:prSet/>
      <dgm:spPr/>
      <dgm:t>
        <a:bodyPr/>
        <a:lstStyle/>
        <a:p>
          <a:endParaRPr lang="en-US"/>
        </a:p>
      </dgm:t>
    </dgm:pt>
    <dgm:pt modelId="{177311CF-B5EE-4F97-A89D-946BC6B9C4B8}" type="sibTrans" cxnId="{A636596A-488E-4366-8E4C-0BB06205B96B}">
      <dgm:prSet/>
      <dgm:spPr/>
      <dgm:t>
        <a:bodyPr/>
        <a:lstStyle/>
        <a:p>
          <a:endParaRPr lang="en-US"/>
        </a:p>
      </dgm:t>
    </dgm:pt>
    <dgm:pt modelId="{8A56AD45-2294-4E5F-A07B-B644E9375532}">
      <dgm:prSet/>
      <dgm:spPr/>
      <dgm:t>
        <a:bodyPr/>
        <a:lstStyle/>
        <a:p>
          <a:pPr rtl="0"/>
          <a:r>
            <a:rPr lang="en-US" dirty="0"/>
            <a:t>Unauthorized lateral movement</a:t>
          </a:r>
        </a:p>
      </dgm:t>
    </dgm:pt>
    <dgm:pt modelId="{4548EA35-7FEF-4381-B7B5-A07285D30138}" type="parTrans" cxnId="{40DAB97C-8FAF-4CAC-8B3F-648DF8F84501}">
      <dgm:prSet/>
      <dgm:spPr/>
      <dgm:t>
        <a:bodyPr/>
        <a:lstStyle/>
        <a:p>
          <a:endParaRPr lang="en-US"/>
        </a:p>
      </dgm:t>
    </dgm:pt>
    <dgm:pt modelId="{12628945-2990-4B15-907F-728FF506A30B}" type="sibTrans" cxnId="{40DAB97C-8FAF-4CAC-8B3F-648DF8F84501}">
      <dgm:prSet/>
      <dgm:spPr/>
      <dgm:t>
        <a:bodyPr/>
        <a:lstStyle/>
        <a:p>
          <a:endParaRPr lang="en-US"/>
        </a:p>
      </dgm:t>
    </dgm:pt>
    <dgm:pt modelId="{39CBE6C5-CA46-47CD-AD89-8680F15882B6}">
      <dgm:prSet/>
      <dgm:spPr/>
      <dgm:t>
        <a:bodyPr/>
        <a:lstStyle/>
        <a:p>
          <a:pPr rtl="0"/>
          <a:r>
            <a:rPr lang="en-US" dirty="0"/>
            <a:t>Regulatory non-compliance/contractual/legal obligation</a:t>
          </a:r>
        </a:p>
      </dgm:t>
    </dgm:pt>
    <dgm:pt modelId="{AC0377B6-25A1-436F-BAC4-0799628A2B78}" type="parTrans" cxnId="{381484A6-7231-4B3E-B173-545833DF57AC}">
      <dgm:prSet/>
      <dgm:spPr/>
      <dgm:t>
        <a:bodyPr/>
        <a:lstStyle/>
        <a:p>
          <a:endParaRPr lang="en-US"/>
        </a:p>
      </dgm:t>
    </dgm:pt>
    <dgm:pt modelId="{5F9EFF11-905E-4DDE-BE54-1B1812005C97}" type="sibTrans" cxnId="{381484A6-7231-4B3E-B173-545833DF57AC}">
      <dgm:prSet/>
      <dgm:spPr/>
      <dgm:t>
        <a:bodyPr/>
        <a:lstStyle/>
        <a:p>
          <a:endParaRPr lang="en-US"/>
        </a:p>
      </dgm:t>
    </dgm:pt>
    <dgm:pt modelId="{F3266373-6B10-4B15-AABD-3900ABA796EE}">
      <dgm:prSet/>
      <dgm:spPr/>
      <dgm:t>
        <a:bodyPr/>
        <a:lstStyle/>
        <a:p>
          <a:pPr rtl="0"/>
          <a:r>
            <a:rPr lang="en-US" dirty="0"/>
            <a:t>Service disruption through DDOS</a:t>
          </a:r>
        </a:p>
      </dgm:t>
    </dgm:pt>
    <dgm:pt modelId="{0AB206DE-ACE3-43EE-A568-120CC9FAC524}" type="parTrans" cxnId="{80D3B590-C50C-470E-8A79-C29473BC2B83}">
      <dgm:prSet/>
      <dgm:spPr/>
      <dgm:t>
        <a:bodyPr/>
        <a:lstStyle/>
        <a:p>
          <a:endParaRPr lang="en-US"/>
        </a:p>
      </dgm:t>
    </dgm:pt>
    <dgm:pt modelId="{792BF88A-77AF-4D63-A4EA-BAF326C89571}" type="sibTrans" cxnId="{80D3B590-C50C-470E-8A79-C29473BC2B83}">
      <dgm:prSet/>
      <dgm:spPr/>
      <dgm:t>
        <a:bodyPr/>
        <a:lstStyle/>
        <a:p>
          <a:endParaRPr lang="en-US"/>
        </a:p>
      </dgm:t>
    </dgm:pt>
    <dgm:pt modelId="{60F628C5-AC71-46A2-A329-6DBCADE32CC7}">
      <dgm:prSet/>
      <dgm:spPr/>
      <dgm:t>
        <a:bodyPr/>
        <a:lstStyle/>
        <a:p>
          <a:pPr rtl="0"/>
          <a:r>
            <a:rPr lang="en-US" b="1"/>
            <a:t>FAIR Analysis Outcome</a:t>
          </a:r>
          <a:endParaRPr lang="en-US"/>
        </a:p>
      </dgm:t>
    </dgm:pt>
    <dgm:pt modelId="{0B624298-92B9-4050-B6E5-0A9EF3EEA1D0}" type="parTrans" cxnId="{62FAABA8-C2E1-421E-9619-8B7DC8B79747}">
      <dgm:prSet/>
      <dgm:spPr/>
      <dgm:t>
        <a:bodyPr/>
        <a:lstStyle/>
        <a:p>
          <a:endParaRPr lang="en-US"/>
        </a:p>
      </dgm:t>
    </dgm:pt>
    <dgm:pt modelId="{FDC18536-4B5C-4311-B324-696604A05A34}" type="sibTrans" cxnId="{62FAABA8-C2E1-421E-9619-8B7DC8B79747}">
      <dgm:prSet/>
      <dgm:spPr/>
      <dgm:t>
        <a:bodyPr/>
        <a:lstStyle/>
        <a:p>
          <a:endParaRPr lang="en-US"/>
        </a:p>
      </dgm:t>
    </dgm:pt>
    <dgm:pt modelId="{8C04D24C-170B-4A91-BFBA-0EC26566EF80}">
      <dgm:prSet/>
      <dgm:spPr/>
      <dgm:t>
        <a:bodyPr/>
        <a:lstStyle/>
        <a:p>
          <a:pPr rtl="0"/>
          <a:r>
            <a:rPr lang="en-US"/>
            <a:t>Threat Capability &gt; Control Strength</a:t>
          </a:r>
        </a:p>
      </dgm:t>
    </dgm:pt>
    <dgm:pt modelId="{B57DE45C-D121-4DDE-B462-0566970F691D}" type="parTrans" cxnId="{9D352B09-91AE-4607-A9B5-24570B448A48}">
      <dgm:prSet/>
      <dgm:spPr/>
      <dgm:t>
        <a:bodyPr/>
        <a:lstStyle/>
        <a:p>
          <a:endParaRPr lang="en-US"/>
        </a:p>
      </dgm:t>
    </dgm:pt>
    <dgm:pt modelId="{77A250C3-6562-4B43-952C-00E14B1CB39A}" type="sibTrans" cxnId="{9D352B09-91AE-4607-A9B5-24570B448A48}">
      <dgm:prSet/>
      <dgm:spPr/>
      <dgm:t>
        <a:bodyPr/>
        <a:lstStyle/>
        <a:p>
          <a:endParaRPr lang="en-US"/>
        </a:p>
      </dgm:t>
    </dgm:pt>
    <dgm:pt modelId="{95007FC5-2FB6-4093-B0EA-A3B9AE44E737}">
      <dgm:prSet/>
      <dgm:spPr/>
      <dgm:t>
        <a:bodyPr/>
        <a:lstStyle/>
        <a:p>
          <a:pPr rtl="0"/>
          <a:r>
            <a:rPr lang="en-US" dirty="0"/>
            <a:t>Existing controls unable to resist attacker capability</a:t>
          </a:r>
        </a:p>
      </dgm:t>
    </dgm:pt>
    <dgm:pt modelId="{660E9CD5-C6C0-44B9-A455-D0217B88D675}" type="parTrans" cxnId="{5F27AC5A-0F56-4166-AC77-8BBA7D87350F}">
      <dgm:prSet/>
      <dgm:spPr/>
      <dgm:t>
        <a:bodyPr/>
        <a:lstStyle/>
        <a:p>
          <a:endParaRPr lang="en-US"/>
        </a:p>
      </dgm:t>
    </dgm:pt>
    <dgm:pt modelId="{1487FBEC-3074-424F-87E8-BDCF6C59DB5F}" type="sibTrans" cxnId="{5F27AC5A-0F56-4166-AC77-8BBA7D87350F}">
      <dgm:prSet/>
      <dgm:spPr/>
      <dgm:t>
        <a:bodyPr/>
        <a:lstStyle/>
        <a:p>
          <a:endParaRPr lang="en-US"/>
        </a:p>
      </dgm:t>
    </dgm:pt>
    <dgm:pt modelId="{C6669B7D-D1FA-4D84-B9A2-57B3E3E16041}" type="pres">
      <dgm:prSet presAssocID="{FD5FD135-DF46-40DD-9F28-EB550D2FCCA0}" presName="diagram" presStyleCnt="0">
        <dgm:presLayoutVars>
          <dgm:chPref val="1"/>
          <dgm:dir/>
          <dgm:animOne val="branch"/>
          <dgm:animLvl val="lvl"/>
          <dgm:resizeHandles/>
        </dgm:presLayoutVars>
      </dgm:prSet>
      <dgm:spPr/>
    </dgm:pt>
    <dgm:pt modelId="{622AA9CC-4383-4B69-8B62-EC1C7AA694E7}" type="pres">
      <dgm:prSet presAssocID="{A0E27E5F-C042-4A7D-9875-B7D87D7B3645}" presName="root" presStyleCnt="0"/>
      <dgm:spPr/>
    </dgm:pt>
    <dgm:pt modelId="{A6135F19-70B8-4951-815C-A7B09B9B22ED}" type="pres">
      <dgm:prSet presAssocID="{A0E27E5F-C042-4A7D-9875-B7D87D7B3645}" presName="rootComposite" presStyleCnt="0"/>
      <dgm:spPr/>
    </dgm:pt>
    <dgm:pt modelId="{DD192BBB-F5A0-439B-AC72-3C01E418A177}" type="pres">
      <dgm:prSet presAssocID="{A0E27E5F-C042-4A7D-9875-B7D87D7B3645}" presName="rootText" presStyleLbl="node1" presStyleIdx="0" presStyleCnt="3"/>
      <dgm:spPr/>
    </dgm:pt>
    <dgm:pt modelId="{54A0CDE6-F384-45C8-B0D0-0F2D11554E15}" type="pres">
      <dgm:prSet presAssocID="{A0E27E5F-C042-4A7D-9875-B7D87D7B3645}" presName="rootConnector" presStyleLbl="node1" presStyleIdx="0" presStyleCnt="3"/>
      <dgm:spPr/>
    </dgm:pt>
    <dgm:pt modelId="{2CE10E8C-3184-42BA-B850-993269E3BF12}" type="pres">
      <dgm:prSet presAssocID="{A0E27E5F-C042-4A7D-9875-B7D87D7B3645}" presName="childShape" presStyleCnt="0"/>
      <dgm:spPr/>
    </dgm:pt>
    <dgm:pt modelId="{DE88399A-C21C-421C-ADB5-E4D20E1809B2}" type="pres">
      <dgm:prSet presAssocID="{74F0A82D-F42D-4096-8C18-083029C73B3D}" presName="Name13" presStyleLbl="parChTrans1D2" presStyleIdx="0" presStyleCnt="8"/>
      <dgm:spPr/>
    </dgm:pt>
    <dgm:pt modelId="{2593F099-6256-45BB-9243-7467064824F0}" type="pres">
      <dgm:prSet presAssocID="{11E1AA64-B624-452B-AE93-1D42BC4B7252}" presName="childText" presStyleLbl="bgAcc1" presStyleIdx="0" presStyleCnt="8">
        <dgm:presLayoutVars>
          <dgm:bulletEnabled val="1"/>
        </dgm:presLayoutVars>
      </dgm:prSet>
      <dgm:spPr/>
    </dgm:pt>
    <dgm:pt modelId="{CBA140AE-539C-4EE5-B6B2-844E00E3D980}" type="pres">
      <dgm:prSet presAssocID="{71611AA8-00EA-41E4-A2C2-A5060B1EE149}" presName="Name13" presStyleLbl="parChTrans1D2" presStyleIdx="1" presStyleCnt="8"/>
      <dgm:spPr/>
    </dgm:pt>
    <dgm:pt modelId="{D09A34D9-C5BA-44A0-81F2-1D706A1B4454}" type="pres">
      <dgm:prSet presAssocID="{0F4CB3CB-CF88-4D7B-AF7E-8E12FB9A5CDD}" presName="childText" presStyleLbl="bgAcc1" presStyleIdx="1" presStyleCnt="8">
        <dgm:presLayoutVars>
          <dgm:bulletEnabled val="1"/>
        </dgm:presLayoutVars>
      </dgm:prSet>
      <dgm:spPr/>
    </dgm:pt>
    <dgm:pt modelId="{61D4B9C2-AFEB-4247-B046-B1AFDA0F59F7}" type="pres">
      <dgm:prSet presAssocID="{A4029BC8-7246-4F41-9FE5-C0ABEFC831C1}" presName="root" presStyleCnt="0"/>
      <dgm:spPr/>
    </dgm:pt>
    <dgm:pt modelId="{274773CB-4AE7-4F0F-A385-EFDC3721A861}" type="pres">
      <dgm:prSet presAssocID="{A4029BC8-7246-4F41-9FE5-C0ABEFC831C1}" presName="rootComposite" presStyleCnt="0"/>
      <dgm:spPr/>
    </dgm:pt>
    <dgm:pt modelId="{623E1891-3E1F-4798-B97D-B877FE5F1DD9}" type="pres">
      <dgm:prSet presAssocID="{A4029BC8-7246-4F41-9FE5-C0ABEFC831C1}" presName="rootText" presStyleLbl="node1" presStyleIdx="1" presStyleCnt="3" custLinFactNeighborX="0" custLinFactNeighborY="6056"/>
      <dgm:spPr/>
    </dgm:pt>
    <dgm:pt modelId="{658CF40D-3805-4F81-A05B-76478694D86A}" type="pres">
      <dgm:prSet presAssocID="{A4029BC8-7246-4F41-9FE5-C0ABEFC831C1}" presName="rootConnector" presStyleLbl="node1" presStyleIdx="1" presStyleCnt="3"/>
      <dgm:spPr/>
    </dgm:pt>
    <dgm:pt modelId="{77A08AA2-C1FB-42F6-86AC-01AE215B483C}" type="pres">
      <dgm:prSet presAssocID="{A4029BC8-7246-4F41-9FE5-C0ABEFC831C1}" presName="childShape" presStyleCnt="0"/>
      <dgm:spPr/>
    </dgm:pt>
    <dgm:pt modelId="{C0924C56-3412-4ED3-A8A2-639B10A7B383}" type="pres">
      <dgm:prSet presAssocID="{848826E2-13D6-4B4E-9E62-3BA00DD05AB6}" presName="Name13" presStyleLbl="parChTrans1D2" presStyleIdx="2" presStyleCnt="8"/>
      <dgm:spPr/>
    </dgm:pt>
    <dgm:pt modelId="{B4C9BC9D-692A-415E-97E6-DA5383235FE2}" type="pres">
      <dgm:prSet presAssocID="{7682E745-BD97-46D8-8C41-6193C1EB4F45}" presName="childText" presStyleLbl="bgAcc1" presStyleIdx="2" presStyleCnt="8">
        <dgm:presLayoutVars>
          <dgm:bulletEnabled val="1"/>
        </dgm:presLayoutVars>
      </dgm:prSet>
      <dgm:spPr/>
    </dgm:pt>
    <dgm:pt modelId="{05ABC2D8-566D-4AA0-A24F-0A802F4F6E2F}" type="pres">
      <dgm:prSet presAssocID="{4548EA35-7FEF-4381-B7B5-A07285D30138}" presName="Name13" presStyleLbl="parChTrans1D2" presStyleIdx="3" presStyleCnt="8"/>
      <dgm:spPr/>
    </dgm:pt>
    <dgm:pt modelId="{E6BDF571-1EEB-4739-A045-571615FC29FC}" type="pres">
      <dgm:prSet presAssocID="{8A56AD45-2294-4E5F-A07B-B644E9375532}" presName="childText" presStyleLbl="bgAcc1" presStyleIdx="3" presStyleCnt="8">
        <dgm:presLayoutVars>
          <dgm:bulletEnabled val="1"/>
        </dgm:presLayoutVars>
      </dgm:prSet>
      <dgm:spPr/>
    </dgm:pt>
    <dgm:pt modelId="{9139D04F-987F-400F-B8B7-6CBC5053A0D3}" type="pres">
      <dgm:prSet presAssocID="{AC0377B6-25A1-436F-BAC4-0799628A2B78}" presName="Name13" presStyleLbl="parChTrans1D2" presStyleIdx="4" presStyleCnt="8"/>
      <dgm:spPr/>
    </dgm:pt>
    <dgm:pt modelId="{2DC261D6-32B2-4DCE-9699-693BFFE91D15}" type="pres">
      <dgm:prSet presAssocID="{39CBE6C5-CA46-47CD-AD89-8680F15882B6}" presName="childText" presStyleLbl="bgAcc1" presStyleIdx="4" presStyleCnt="8">
        <dgm:presLayoutVars>
          <dgm:bulletEnabled val="1"/>
        </dgm:presLayoutVars>
      </dgm:prSet>
      <dgm:spPr/>
    </dgm:pt>
    <dgm:pt modelId="{CB3A4C2A-49A6-4D75-8517-874A98794BE8}" type="pres">
      <dgm:prSet presAssocID="{0AB206DE-ACE3-43EE-A568-120CC9FAC524}" presName="Name13" presStyleLbl="parChTrans1D2" presStyleIdx="5" presStyleCnt="8"/>
      <dgm:spPr/>
    </dgm:pt>
    <dgm:pt modelId="{81F6716D-F974-45C1-8417-45ED269CA75B}" type="pres">
      <dgm:prSet presAssocID="{F3266373-6B10-4B15-AABD-3900ABA796EE}" presName="childText" presStyleLbl="bgAcc1" presStyleIdx="5" presStyleCnt="8">
        <dgm:presLayoutVars>
          <dgm:bulletEnabled val="1"/>
        </dgm:presLayoutVars>
      </dgm:prSet>
      <dgm:spPr/>
    </dgm:pt>
    <dgm:pt modelId="{687CF731-C234-4D4E-976C-BF43580B8014}" type="pres">
      <dgm:prSet presAssocID="{60F628C5-AC71-46A2-A329-6DBCADE32CC7}" presName="root" presStyleCnt="0"/>
      <dgm:spPr/>
    </dgm:pt>
    <dgm:pt modelId="{4AA2D80C-E85B-41F7-AA47-DD6352E5C32E}" type="pres">
      <dgm:prSet presAssocID="{60F628C5-AC71-46A2-A329-6DBCADE32CC7}" presName="rootComposite" presStyleCnt="0"/>
      <dgm:spPr/>
    </dgm:pt>
    <dgm:pt modelId="{B5499A9D-A8AC-4BD1-8442-759804234E24}" type="pres">
      <dgm:prSet presAssocID="{60F628C5-AC71-46A2-A329-6DBCADE32CC7}" presName="rootText" presStyleLbl="node1" presStyleIdx="2" presStyleCnt="3"/>
      <dgm:spPr/>
    </dgm:pt>
    <dgm:pt modelId="{5D209712-9D2E-4FB1-8B4E-91F9AC2D798A}" type="pres">
      <dgm:prSet presAssocID="{60F628C5-AC71-46A2-A329-6DBCADE32CC7}" presName="rootConnector" presStyleLbl="node1" presStyleIdx="2" presStyleCnt="3"/>
      <dgm:spPr/>
    </dgm:pt>
    <dgm:pt modelId="{C3EEAB4B-A1F0-4047-A27B-2A2D79599EA6}" type="pres">
      <dgm:prSet presAssocID="{60F628C5-AC71-46A2-A329-6DBCADE32CC7}" presName="childShape" presStyleCnt="0"/>
      <dgm:spPr/>
    </dgm:pt>
    <dgm:pt modelId="{6ECA2B7C-323C-4479-864F-B30CEF3095A1}" type="pres">
      <dgm:prSet presAssocID="{B57DE45C-D121-4DDE-B462-0566970F691D}" presName="Name13" presStyleLbl="parChTrans1D2" presStyleIdx="6" presStyleCnt="8"/>
      <dgm:spPr/>
    </dgm:pt>
    <dgm:pt modelId="{4036628B-46A3-407A-8186-6BC7739BE958}" type="pres">
      <dgm:prSet presAssocID="{8C04D24C-170B-4A91-BFBA-0EC26566EF80}" presName="childText" presStyleLbl="bgAcc1" presStyleIdx="6" presStyleCnt="8">
        <dgm:presLayoutVars>
          <dgm:bulletEnabled val="1"/>
        </dgm:presLayoutVars>
      </dgm:prSet>
      <dgm:spPr/>
    </dgm:pt>
    <dgm:pt modelId="{2E3665A1-5C82-4F98-982D-DA7EA86D146A}" type="pres">
      <dgm:prSet presAssocID="{660E9CD5-C6C0-44B9-A455-D0217B88D675}" presName="Name13" presStyleLbl="parChTrans1D2" presStyleIdx="7" presStyleCnt="8"/>
      <dgm:spPr/>
    </dgm:pt>
    <dgm:pt modelId="{6FB06B02-8112-4282-8672-218074E04BCC}" type="pres">
      <dgm:prSet presAssocID="{95007FC5-2FB6-4093-B0EA-A3B9AE44E737}" presName="childText" presStyleLbl="bgAcc1" presStyleIdx="7" presStyleCnt="8">
        <dgm:presLayoutVars>
          <dgm:bulletEnabled val="1"/>
        </dgm:presLayoutVars>
      </dgm:prSet>
      <dgm:spPr/>
    </dgm:pt>
  </dgm:ptLst>
  <dgm:cxnLst>
    <dgm:cxn modelId="{9D352B09-91AE-4607-A9B5-24570B448A48}" srcId="{60F628C5-AC71-46A2-A329-6DBCADE32CC7}" destId="{8C04D24C-170B-4A91-BFBA-0EC26566EF80}" srcOrd="0" destOrd="0" parTransId="{B57DE45C-D121-4DDE-B462-0566970F691D}" sibTransId="{77A250C3-6562-4B43-952C-00E14B1CB39A}"/>
    <dgm:cxn modelId="{069E7B0C-8F3C-401F-9756-486A313D3547}" type="presOf" srcId="{8C04D24C-170B-4A91-BFBA-0EC26566EF80}" destId="{4036628B-46A3-407A-8186-6BC7739BE958}" srcOrd="0" destOrd="0" presId="urn:microsoft.com/office/officeart/2005/8/layout/hierarchy3"/>
    <dgm:cxn modelId="{5C86030D-A13D-45D7-8184-3E40038E95BD}" type="presOf" srcId="{11E1AA64-B624-452B-AE93-1D42BC4B7252}" destId="{2593F099-6256-45BB-9243-7467064824F0}" srcOrd="0" destOrd="0" presId="urn:microsoft.com/office/officeart/2005/8/layout/hierarchy3"/>
    <dgm:cxn modelId="{F4167A12-AF62-4091-BA6E-E3135ECD84AE}" type="presOf" srcId="{A0E27E5F-C042-4A7D-9875-B7D87D7B3645}" destId="{54A0CDE6-F384-45C8-B0D0-0F2D11554E15}" srcOrd="1" destOrd="0" presId="urn:microsoft.com/office/officeart/2005/8/layout/hierarchy3"/>
    <dgm:cxn modelId="{C4762E25-B69C-4956-B57A-EA5675D37C22}" type="presOf" srcId="{8A56AD45-2294-4E5F-A07B-B644E9375532}" destId="{E6BDF571-1EEB-4739-A045-571615FC29FC}" srcOrd="0" destOrd="0" presId="urn:microsoft.com/office/officeart/2005/8/layout/hierarchy3"/>
    <dgm:cxn modelId="{11A68526-194C-42EE-A10A-E3374C39AB05}" type="presOf" srcId="{7682E745-BD97-46D8-8C41-6193C1EB4F45}" destId="{B4C9BC9D-692A-415E-97E6-DA5383235FE2}" srcOrd="0" destOrd="0" presId="urn:microsoft.com/office/officeart/2005/8/layout/hierarchy3"/>
    <dgm:cxn modelId="{247B792C-69C5-4381-8D01-98B6CF27A8EC}" type="presOf" srcId="{71611AA8-00EA-41E4-A2C2-A5060B1EE149}" destId="{CBA140AE-539C-4EE5-B6B2-844E00E3D980}" srcOrd="0" destOrd="0" presId="urn:microsoft.com/office/officeart/2005/8/layout/hierarchy3"/>
    <dgm:cxn modelId="{B4FC9130-134C-4676-BA7C-D06B2FC619C4}" type="presOf" srcId="{848826E2-13D6-4B4E-9E62-3BA00DD05AB6}" destId="{C0924C56-3412-4ED3-A8A2-639B10A7B383}" srcOrd="0" destOrd="0" presId="urn:microsoft.com/office/officeart/2005/8/layout/hierarchy3"/>
    <dgm:cxn modelId="{45639B40-CFF8-4091-96ED-271DC99F8E8B}" type="presOf" srcId="{A0E27E5F-C042-4A7D-9875-B7D87D7B3645}" destId="{DD192BBB-F5A0-439B-AC72-3C01E418A177}" srcOrd="0" destOrd="0" presId="urn:microsoft.com/office/officeart/2005/8/layout/hierarchy3"/>
    <dgm:cxn modelId="{972FF463-EB8B-4E97-904C-899C539EF1BE}" srcId="{A0E27E5F-C042-4A7D-9875-B7D87D7B3645}" destId="{0F4CB3CB-CF88-4D7B-AF7E-8E12FB9A5CDD}" srcOrd="1" destOrd="0" parTransId="{71611AA8-00EA-41E4-A2C2-A5060B1EE149}" sibTransId="{2F6E84B9-9D34-43AC-B4DB-E7E9C7EB8EA5}"/>
    <dgm:cxn modelId="{B087F367-53C2-4046-B554-B10F1AA2E1B2}" type="presOf" srcId="{60F628C5-AC71-46A2-A329-6DBCADE32CC7}" destId="{5D209712-9D2E-4FB1-8B4E-91F9AC2D798A}" srcOrd="1" destOrd="0" presId="urn:microsoft.com/office/officeart/2005/8/layout/hierarchy3"/>
    <dgm:cxn modelId="{A636596A-488E-4366-8E4C-0BB06205B96B}" srcId="{A4029BC8-7246-4F41-9FE5-C0ABEFC831C1}" destId="{7682E745-BD97-46D8-8C41-6193C1EB4F45}" srcOrd="0" destOrd="0" parTransId="{848826E2-13D6-4B4E-9E62-3BA00DD05AB6}" sibTransId="{177311CF-B5EE-4F97-A89D-946BC6B9C4B8}"/>
    <dgm:cxn modelId="{CA47B16A-7709-426A-9119-28E3988C6B20}" type="presOf" srcId="{95007FC5-2FB6-4093-B0EA-A3B9AE44E737}" destId="{6FB06B02-8112-4282-8672-218074E04BCC}" srcOrd="0" destOrd="0" presId="urn:microsoft.com/office/officeart/2005/8/layout/hierarchy3"/>
    <dgm:cxn modelId="{64929371-08CA-4C6A-971B-4B4C2AEA9E03}" type="presOf" srcId="{F3266373-6B10-4B15-AABD-3900ABA796EE}" destId="{81F6716D-F974-45C1-8417-45ED269CA75B}" srcOrd="0" destOrd="0" presId="urn:microsoft.com/office/officeart/2005/8/layout/hierarchy3"/>
    <dgm:cxn modelId="{79E0CB56-6601-4366-B205-D10D7987B9ED}" srcId="{FD5FD135-DF46-40DD-9F28-EB550D2FCCA0}" destId="{A0E27E5F-C042-4A7D-9875-B7D87D7B3645}" srcOrd="0" destOrd="0" parTransId="{6E45984A-0885-42E1-A2CF-44F12250CA80}" sibTransId="{C1C20A46-6D5A-4B98-AD86-D853CC651C8B}"/>
    <dgm:cxn modelId="{80793858-DC61-44C4-88DC-F6BBD494626A}" type="presOf" srcId="{74F0A82D-F42D-4096-8C18-083029C73B3D}" destId="{DE88399A-C21C-421C-ADB5-E4D20E1809B2}" srcOrd="0" destOrd="0" presId="urn:microsoft.com/office/officeart/2005/8/layout/hierarchy3"/>
    <dgm:cxn modelId="{5F27AC5A-0F56-4166-AC77-8BBA7D87350F}" srcId="{60F628C5-AC71-46A2-A329-6DBCADE32CC7}" destId="{95007FC5-2FB6-4093-B0EA-A3B9AE44E737}" srcOrd="1" destOrd="0" parTransId="{660E9CD5-C6C0-44B9-A455-D0217B88D675}" sibTransId="{1487FBEC-3074-424F-87E8-BDCF6C59DB5F}"/>
    <dgm:cxn modelId="{40DAB97C-8FAF-4CAC-8B3F-648DF8F84501}" srcId="{A4029BC8-7246-4F41-9FE5-C0ABEFC831C1}" destId="{8A56AD45-2294-4E5F-A07B-B644E9375532}" srcOrd="1" destOrd="0" parTransId="{4548EA35-7FEF-4381-B7B5-A07285D30138}" sibTransId="{12628945-2990-4B15-907F-728FF506A30B}"/>
    <dgm:cxn modelId="{D74CF67E-5DD2-4620-8690-E4738C09BE7E}" type="presOf" srcId="{660E9CD5-C6C0-44B9-A455-D0217B88D675}" destId="{2E3665A1-5C82-4F98-982D-DA7EA86D146A}" srcOrd="0" destOrd="0" presId="urn:microsoft.com/office/officeart/2005/8/layout/hierarchy3"/>
    <dgm:cxn modelId="{E8B37686-6F3F-4F4C-8C25-05DA555F2A5E}" type="presOf" srcId="{B57DE45C-D121-4DDE-B462-0566970F691D}" destId="{6ECA2B7C-323C-4479-864F-B30CEF3095A1}" srcOrd="0" destOrd="0" presId="urn:microsoft.com/office/officeart/2005/8/layout/hierarchy3"/>
    <dgm:cxn modelId="{712A788B-717F-49E4-A29D-1D28C2A9B5F8}" type="presOf" srcId="{4548EA35-7FEF-4381-B7B5-A07285D30138}" destId="{05ABC2D8-566D-4AA0-A24F-0A802F4F6E2F}" srcOrd="0" destOrd="0" presId="urn:microsoft.com/office/officeart/2005/8/layout/hierarchy3"/>
    <dgm:cxn modelId="{BCD4B18F-0572-4846-84F6-EE756DEAF0EA}" type="presOf" srcId="{0AB206DE-ACE3-43EE-A568-120CC9FAC524}" destId="{CB3A4C2A-49A6-4D75-8517-874A98794BE8}" srcOrd="0" destOrd="0" presId="urn:microsoft.com/office/officeart/2005/8/layout/hierarchy3"/>
    <dgm:cxn modelId="{80D3B590-C50C-470E-8A79-C29473BC2B83}" srcId="{A4029BC8-7246-4F41-9FE5-C0ABEFC831C1}" destId="{F3266373-6B10-4B15-AABD-3900ABA796EE}" srcOrd="3" destOrd="0" parTransId="{0AB206DE-ACE3-43EE-A568-120CC9FAC524}" sibTransId="{792BF88A-77AF-4D63-A4EA-BAF326C89571}"/>
    <dgm:cxn modelId="{F6B7EF98-1BEE-477D-8D74-49B5B5BD9291}" type="presOf" srcId="{FD5FD135-DF46-40DD-9F28-EB550D2FCCA0}" destId="{C6669B7D-D1FA-4D84-B9A2-57B3E3E16041}" srcOrd="0" destOrd="0" presId="urn:microsoft.com/office/officeart/2005/8/layout/hierarchy3"/>
    <dgm:cxn modelId="{997C979C-4702-47DE-98E7-D2897569CA64}" srcId="{A0E27E5F-C042-4A7D-9875-B7D87D7B3645}" destId="{11E1AA64-B624-452B-AE93-1D42BC4B7252}" srcOrd="0" destOrd="0" parTransId="{74F0A82D-F42D-4096-8C18-083029C73B3D}" sibTransId="{0B31BCD8-E644-42AA-831A-D59523A1D9A8}"/>
    <dgm:cxn modelId="{80A236A6-7EE2-468F-88B9-DCAF4C2F8BC2}" srcId="{FD5FD135-DF46-40DD-9F28-EB550D2FCCA0}" destId="{A4029BC8-7246-4F41-9FE5-C0ABEFC831C1}" srcOrd="1" destOrd="0" parTransId="{B95048F7-9CED-418C-B2F4-46477E3BE07A}" sibTransId="{3BFC2DE6-6317-431C-AEA2-C1FC244A1338}"/>
    <dgm:cxn modelId="{381484A6-7231-4B3E-B173-545833DF57AC}" srcId="{A4029BC8-7246-4F41-9FE5-C0ABEFC831C1}" destId="{39CBE6C5-CA46-47CD-AD89-8680F15882B6}" srcOrd="2" destOrd="0" parTransId="{AC0377B6-25A1-436F-BAC4-0799628A2B78}" sibTransId="{5F9EFF11-905E-4DDE-BE54-1B1812005C97}"/>
    <dgm:cxn modelId="{62FAABA8-C2E1-421E-9619-8B7DC8B79747}" srcId="{FD5FD135-DF46-40DD-9F28-EB550D2FCCA0}" destId="{60F628C5-AC71-46A2-A329-6DBCADE32CC7}" srcOrd="2" destOrd="0" parTransId="{0B624298-92B9-4050-B6E5-0A9EF3EEA1D0}" sibTransId="{FDC18536-4B5C-4311-B324-696604A05A34}"/>
    <dgm:cxn modelId="{715035BF-3862-4FC5-AC64-5D502B47CF6B}" type="presOf" srcId="{A4029BC8-7246-4F41-9FE5-C0ABEFC831C1}" destId="{658CF40D-3805-4F81-A05B-76478694D86A}" srcOrd="1" destOrd="0" presId="urn:microsoft.com/office/officeart/2005/8/layout/hierarchy3"/>
    <dgm:cxn modelId="{7E1721CE-E958-4358-8594-91F816C85B24}" type="presOf" srcId="{60F628C5-AC71-46A2-A329-6DBCADE32CC7}" destId="{B5499A9D-A8AC-4BD1-8442-759804234E24}" srcOrd="0" destOrd="0" presId="urn:microsoft.com/office/officeart/2005/8/layout/hierarchy3"/>
    <dgm:cxn modelId="{D70A43E4-8CA8-428E-B111-3D5BD17F2878}" type="presOf" srcId="{AC0377B6-25A1-436F-BAC4-0799628A2B78}" destId="{9139D04F-987F-400F-B8B7-6CBC5053A0D3}" srcOrd="0" destOrd="0" presId="urn:microsoft.com/office/officeart/2005/8/layout/hierarchy3"/>
    <dgm:cxn modelId="{01F41AEC-0B37-4E3C-8494-528F0AD5DA26}" type="presOf" srcId="{0F4CB3CB-CF88-4D7B-AF7E-8E12FB9A5CDD}" destId="{D09A34D9-C5BA-44A0-81F2-1D706A1B4454}" srcOrd="0" destOrd="0" presId="urn:microsoft.com/office/officeart/2005/8/layout/hierarchy3"/>
    <dgm:cxn modelId="{26165AFA-DE9C-47F4-81E7-66889994C004}" type="presOf" srcId="{39CBE6C5-CA46-47CD-AD89-8680F15882B6}" destId="{2DC261D6-32B2-4DCE-9699-693BFFE91D15}" srcOrd="0" destOrd="0" presId="urn:microsoft.com/office/officeart/2005/8/layout/hierarchy3"/>
    <dgm:cxn modelId="{47D475FB-2E10-4B80-BB5C-038C1A334711}" type="presOf" srcId="{A4029BC8-7246-4F41-9FE5-C0ABEFC831C1}" destId="{623E1891-3E1F-4798-B97D-B877FE5F1DD9}" srcOrd="0" destOrd="0" presId="urn:microsoft.com/office/officeart/2005/8/layout/hierarchy3"/>
    <dgm:cxn modelId="{17CAF878-3821-4A13-8A13-A96A81DDCAE4}" type="presParOf" srcId="{C6669B7D-D1FA-4D84-B9A2-57B3E3E16041}" destId="{622AA9CC-4383-4B69-8B62-EC1C7AA694E7}" srcOrd="0" destOrd="0" presId="urn:microsoft.com/office/officeart/2005/8/layout/hierarchy3"/>
    <dgm:cxn modelId="{88CA37FA-6AF0-4803-B896-60FEA26F4224}" type="presParOf" srcId="{622AA9CC-4383-4B69-8B62-EC1C7AA694E7}" destId="{A6135F19-70B8-4951-815C-A7B09B9B22ED}" srcOrd="0" destOrd="0" presId="urn:microsoft.com/office/officeart/2005/8/layout/hierarchy3"/>
    <dgm:cxn modelId="{B757B219-549A-4CEB-9A65-03F076B13471}" type="presParOf" srcId="{A6135F19-70B8-4951-815C-A7B09B9B22ED}" destId="{DD192BBB-F5A0-439B-AC72-3C01E418A177}" srcOrd="0" destOrd="0" presId="urn:microsoft.com/office/officeart/2005/8/layout/hierarchy3"/>
    <dgm:cxn modelId="{0E50174B-750F-442F-9991-0F2329866605}" type="presParOf" srcId="{A6135F19-70B8-4951-815C-A7B09B9B22ED}" destId="{54A0CDE6-F384-45C8-B0D0-0F2D11554E15}" srcOrd="1" destOrd="0" presId="urn:microsoft.com/office/officeart/2005/8/layout/hierarchy3"/>
    <dgm:cxn modelId="{95ECB822-294A-4B9D-9993-1DAF7A8F9F73}" type="presParOf" srcId="{622AA9CC-4383-4B69-8B62-EC1C7AA694E7}" destId="{2CE10E8C-3184-42BA-B850-993269E3BF12}" srcOrd="1" destOrd="0" presId="urn:microsoft.com/office/officeart/2005/8/layout/hierarchy3"/>
    <dgm:cxn modelId="{96675EC6-DFA0-49B9-B4FF-8029BDA79E42}" type="presParOf" srcId="{2CE10E8C-3184-42BA-B850-993269E3BF12}" destId="{DE88399A-C21C-421C-ADB5-E4D20E1809B2}" srcOrd="0" destOrd="0" presId="urn:microsoft.com/office/officeart/2005/8/layout/hierarchy3"/>
    <dgm:cxn modelId="{043271A1-1AC9-49A8-8645-8138B72A7A32}" type="presParOf" srcId="{2CE10E8C-3184-42BA-B850-993269E3BF12}" destId="{2593F099-6256-45BB-9243-7467064824F0}" srcOrd="1" destOrd="0" presId="urn:microsoft.com/office/officeart/2005/8/layout/hierarchy3"/>
    <dgm:cxn modelId="{49935B70-24A9-4E36-8FEA-38BE50A0570E}" type="presParOf" srcId="{2CE10E8C-3184-42BA-B850-993269E3BF12}" destId="{CBA140AE-539C-4EE5-B6B2-844E00E3D980}" srcOrd="2" destOrd="0" presId="urn:microsoft.com/office/officeart/2005/8/layout/hierarchy3"/>
    <dgm:cxn modelId="{602A210A-027D-4A1A-BF06-37E8808D9E80}" type="presParOf" srcId="{2CE10E8C-3184-42BA-B850-993269E3BF12}" destId="{D09A34D9-C5BA-44A0-81F2-1D706A1B4454}" srcOrd="3" destOrd="0" presId="urn:microsoft.com/office/officeart/2005/8/layout/hierarchy3"/>
    <dgm:cxn modelId="{B3EEBCB0-2ACB-4B94-8110-F99077292E66}" type="presParOf" srcId="{C6669B7D-D1FA-4D84-B9A2-57B3E3E16041}" destId="{61D4B9C2-AFEB-4247-B046-B1AFDA0F59F7}" srcOrd="1" destOrd="0" presId="urn:microsoft.com/office/officeart/2005/8/layout/hierarchy3"/>
    <dgm:cxn modelId="{F44FF7E5-4057-4EF2-A20C-F19DCD1DB197}" type="presParOf" srcId="{61D4B9C2-AFEB-4247-B046-B1AFDA0F59F7}" destId="{274773CB-4AE7-4F0F-A385-EFDC3721A861}" srcOrd="0" destOrd="0" presId="urn:microsoft.com/office/officeart/2005/8/layout/hierarchy3"/>
    <dgm:cxn modelId="{2AF2E6D8-F2BA-4DB6-AB6D-AB451891CBCF}" type="presParOf" srcId="{274773CB-4AE7-4F0F-A385-EFDC3721A861}" destId="{623E1891-3E1F-4798-B97D-B877FE5F1DD9}" srcOrd="0" destOrd="0" presId="urn:microsoft.com/office/officeart/2005/8/layout/hierarchy3"/>
    <dgm:cxn modelId="{6EDFC35C-CED2-421C-BF12-D117A014A498}" type="presParOf" srcId="{274773CB-4AE7-4F0F-A385-EFDC3721A861}" destId="{658CF40D-3805-4F81-A05B-76478694D86A}" srcOrd="1" destOrd="0" presId="urn:microsoft.com/office/officeart/2005/8/layout/hierarchy3"/>
    <dgm:cxn modelId="{0040F948-83E6-4DBC-BC8E-18534E650803}" type="presParOf" srcId="{61D4B9C2-AFEB-4247-B046-B1AFDA0F59F7}" destId="{77A08AA2-C1FB-42F6-86AC-01AE215B483C}" srcOrd="1" destOrd="0" presId="urn:microsoft.com/office/officeart/2005/8/layout/hierarchy3"/>
    <dgm:cxn modelId="{227ABD89-F796-4293-910C-A01BE46FC841}" type="presParOf" srcId="{77A08AA2-C1FB-42F6-86AC-01AE215B483C}" destId="{C0924C56-3412-4ED3-A8A2-639B10A7B383}" srcOrd="0" destOrd="0" presId="urn:microsoft.com/office/officeart/2005/8/layout/hierarchy3"/>
    <dgm:cxn modelId="{DA58BBB8-1A4F-4A63-83FA-60C3A5F62393}" type="presParOf" srcId="{77A08AA2-C1FB-42F6-86AC-01AE215B483C}" destId="{B4C9BC9D-692A-415E-97E6-DA5383235FE2}" srcOrd="1" destOrd="0" presId="urn:microsoft.com/office/officeart/2005/8/layout/hierarchy3"/>
    <dgm:cxn modelId="{8ABEDFCF-683C-482A-832B-2DE341318236}" type="presParOf" srcId="{77A08AA2-C1FB-42F6-86AC-01AE215B483C}" destId="{05ABC2D8-566D-4AA0-A24F-0A802F4F6E2F}" srcOrd="2" destOrd="0" presId="urn:microsoft.com/office/officeart/2005/8/layout/hierarchy3"/>
    <dgm:cxn modelId="{747F7244-1597-4F9B-9F61-990A1AF4AD0F}" type="presParOf" srcId="{77A08AA2-C1FB-42F6-86AC-01AE215B483C}" destId="{E6BDF571-1EEB-4739-A045-571615FC29FC}" srcOrd="3" destOrd="0" presId="urn:microsoft.com/office/officeart/2005/8/layout/hierarchy3"/>
    <dgm:cxn modelId="{E65FB497-4749-4786-B96A-751B755F1D42}" type="presParOf" srcId="{77A08AA2-C1FB-42F6-86AC-01AE215B483C}" destId="{9139D04F-987F-400F-B8B7-6CBC5053A0D3}" srcOrd="4" destOrd="0" presId="urn:microsoft.com/office/officeart/2005/8/layout/hierarchy3"/>
    <dgm:cxn modelId="{F543A1D5-1C6C-4055-8639-8A7BAD769A3B}" type="presParOf" srcId="{77A08AA2-C1FB-42F6-86AC-01AE215B483C}" destId="{2DC261D6-32B2-4DCE-9699-693BFFE91D15}" srcOrd="5" destOrd="0" presId="urn:microsoft.com/office/officeart/2005/8/layout/hierarchy3"/>
    <dgm:cxn modelId="{988BDD59-3B43-4A08-9E23-E652848FF894}" type="presParOf" srcId="{77A08AA2-C1FB-42F6-86AC-01AE215B483C}" destId="{CB3A4C2A-49A6-4D75-8517-874A98794BE8}" srcOrd="6" destOrd="0" presId="urn:microsoft.com/office/officeart/2005/8/layout/hierarchy3"/>
    <dgm:cxn modelId="{C4718A54-0854-495F-9BBF-5BFAEFC78AB7}" type="presParOf" srcId="{77A08AA2-C1FB-42F6-86AC-01AE215B483C}" destId="{81F6716D-F974-45C1-8417-45ED269CA75B}" srcOrd="7" destOrd="0" presId="urn:microsoft.com/office/officeart/2005/8/layout/hierarchy3"/>
    <dgm:cxn modelId="{FCCF78EC-9399-49BD-8EC3-9DFD3AF44523}" type="presParOf" srcId="{C6669B7D-D1FA-4D84-B9A2-57B3E3E16041}" destId="{687CF731-C234-4D4E-976C-BF43580B8014}" srcOrd="2" destOrd="0" presId="urn:microsoft.com/office/officeart/2005/8/layout/hierarchy3"/>
    <dgm:cxn modelId="{B17AC4AF-D3B3-444C-AD47-05ECD4BF0C7D}" type="presParOf" srcId="{687CF731-C234-4D4E-976C-BF43580B8014}" destId="{4AA2D80C-E85B-41F7-AA47-DD6352E5C32E}" srcOrd="0" destOrd="0" presId="urn:microsoft.com/office/officeart/2005/8/layout/hierarchy3"/>
    <dgm:cxn modelId="{50FF3169-0AC5-4C8C-B912-636658505EA5}" type="presParOf" srcId="{4AA2D80C-E85B-41F7-AA47-DD6352E5C32E}" destId="{B5499A9D-A8AC-4BD1-8442-759804234E24}" srcOrd="0" destOrd="0" presId="urn:microsoft.com/office/officeart/2005/8/layout/hierarchy3"/>
    <dgm:cxn modelId="{516A9A72-AB7F-47EC-906B-295ECDF2EAE1}" type="presParOf" srcId="{4AA2D80C-E85B-41F7-AA47-DD6352E5C32E}" destId="{5D209712-9D2E-4FB1-8B4E-91F9AC2D798A}" srcOrd="1" destOrd="0" presId="urn:microsoft.com/office/officeart/2005/8/layout/hierarchy3"/>
    <dgm:cxn modelId="{06F6A643-457F-46A0-B1F4-E09FD3862870}" type="presParOf" srcId="{687CF731-C234-4D4E-976C-BF43580B8014}" destId="{C3EEAB4B-A1F0-4047-A27B-2A2D79599EA6}" srcOrd="1" destOrd="0" presId="urn:microsoft.com/office/officeart/2005/8/layout/hierarchy3"/>
    <dgm:cxn modelId="{1CC975DD-9D33-4199-BC66-D3CE60453A97}" type="presParOf" srcId="{C3EEAB4B-A1F0-4047-A27B-2A2D79599EA6}" destId="{6ECA2B7C-323C-4479-864F-B30CEF3095A1}" srcOrd="0" destOrd="0" presId="urn:microsoft.com/office/officeart/2005/8/layout/hierarchy3"/>
    <dgm:cxn modelId="{C26094D8-A8BD-408E-9268-E3856928C639}" type="presParOf" srcId="{C3EEAB4B-A1F0-4047-A27B-2A2D79599EA6}" destId="{4036628B-46A3-407A-8186-6BC7739BE958}" srcOrd="1" destOrd="0" presId="urn:microsoft.com/office/officeart/2005/8/layout/hierarchy3"/>
    <dgm:cxn modelId="{6639E9CA-A565-485F-AA5E-704111975FE5}" type="presParOf" srcId="{C3EEAB4B-A1F0-4047-A27B-2A2D79599EA6}" destId="{2E3665A1-5C82-4F98-982D-DA7EA86D146A}" srcOrd="2" destOrd="0" presId="urn:microsoft.com/office/officeart/2005/8/layout/hierarchy3"/>
    <dgm:cxn modelId="{8D0B3353-D916-4B5C-B331-0C8C7DF207DD}" type="presParOf" srcId="{C3EEAB4B-A1F0-4047-A27B-2A2D79599EA6}" destId="{6FB06B02-8112-4282-8672-218074E04BCC}"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54577E-E2B6-4BF4-A6AE-76131FB4E413}"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476E31-4FD1-447F-AF95-27E9A50F416F}">
      <dgm:prSet/>
      <dgm:spPr>
        <a:solidFill>
          <a:schemeClr val="bg1">
            <a:lumMod val="50000"/>
          </a:schemeClr>
        </a:solidFill>
      </dgm:spPr>
      <dgm:t>
        <a:bodyPr/>
        <a:lstStyle/>
        <a:p>
          <a:pPr algn="l" rtl="0"/>
          <a:r>
            <a:rPr lang="en-US" dirty="0"/>
            <a:t>Statement of Applicability(SoA)</a:t>
          </a:r>
        </a:p>
      </dgm:t>
    </dgm:pt>
    <dgm:pt modelId="{4AA13B06-B9F8-46C6-8FFC-EB4895DCADF6}" type="parTrans" cxnId="{A7AF3DF5-7B07-45B2-86EB-96AC39A35139}">
      <dgm:prSet/>
      <dgm:spPr/>
      <dgm:t>
        <a:bodyPr/>
        <a:lstStyle/>
        <a:p>
          <a:endParaRPr lang="en-US"/>
        </a:p>
      </dgm:t>
    </dgm:pt>
    <dgm:pt modelId="{5C2D8865-2C92-46E3-946C-0EEFDD852D6D}" type="sibTrans" cxnId="{A7AF3DF5-7B07-45B2-86EB-96AC39A35139}">
      <dgm:prSet/>
      <dgm:spPr/>
      <dgm:t>
        <a:bodyPr/>
        <a:lstStyle/>
        <a:p>
          <a:endParaRPr lang="en-US"/>
        </a:p>
      </dgm:t>
    </dgm:pt>
    <dgm:pt modelId="{892F5F56-832E-4368-AED5-B0AE5E76B89D}" type="pres">
      <dgm:prSet presAssocID="{7D54577E-E2B6-4BF4-A6AE-76131FB4E413}" presName="Name0" presStyleCnt="0">
        <dgm:presLayoutVars>
          <dgm:dir/>
          <dgm:resizeHandles val="exact"/>
        </dgm:presLayoutVars>
      </dgm:prSet>
      <dgm:spPr/>
    </dgm:pt>
    <dgm:pt modelId="{85BA315C-8726-456B-AF2A-D640C38647EC}" type="pres">
      <dgm:prSet presAssocID="{AE476E31-4FD1-447F-AF95-27E9A50F416F}" presName="node" presStyleLbl="node1" presStyleIdx="0" presStyleCnt="1" custLinFactNeighborX="421" custLinFactNeighborY="71295">
        <dgm:presLayoutVars>
          <dgm:bulletEnabled val="1"/>
        </dgm:presLayoutVars>
      </dgm:prSet>
      <dgm:spPr/>
    </dgm:pt>
  </dgm:ptLst>
  <dgm:cxnLst>
    <dgm:cxn modelId="{91820253-2C62-459F-9F47-FA9FA31184B4}" type="presOf" srcId="{7D54577E-E2B6-4BF4-A6AE-76131FB4E413}" destId="{892F5F56-832E-4368-AED5-B0AE5E76B89D}" srcOrd="0" destOrd="0" presId="urn:microsoft.com/office/officeart/2005/8/layout/process1"/>
    <dgm:cxn modelId="{4F22B8BF-C277-40AE-869B-AC5F7C08F114}" type="presOf" srcId="{AE476E31-4FD1-447F-AF95-27E9A50F416F}" destId="{85BA315C-8726-456B-AF2A-D640C38647EC}" srcOrd="0" destOrd="0" presId="urn:microsoft.com/office/officeart/2005/8/layout/process1"/>
    <dgm:cxn modelId="{A7AF3DF5-7B07-45B2-86EB-96AC39A35139}" srcId="{7D54577E-E2B6-4BF4-A6AE-76131FB4E413}" destId="{AE476E31-4FD1-447F-AF95-27E9A50F416F}" srcOrd="0" destOrd="0" parTransId="{4AA13B06-B9F8-46C6-8FFC-EB4895DCADF6}" sibTransId="{5C2D8865-2C92-46E3-946C-0EEFDD852D6D}"/>
    <dgm:cxn modelId="{CA9C2AF3-33A7-45CF-8DBF-601BC57DE908}" type="presParOf" srcId="{892F5F56-832E-4368-AED5-B0AE5E76B89D}" destId="{85BA315C-8726-456B-AF2A-D640C38647EC}"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E74FFC-A9D6-44E1-BE5C-90AF0711EF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7C562FF-AA77-4A7E-BB93-8C2B3F1FCE71}">
      <dgm:prSet/>
      <dgm:spPr/>
      <dgm:t>
        <a:bodyPr/>
        <a:lstStyle/>
        <a:p>
          <a:pPr rtl="0"/>
          <a:r>
            <a:rPr lang="en-US" dirty="0"/>
            <a:t>ISO/IEC 27001:2023 Annex A controls reviewed</a:t>
          </a:r>
        </a:p>
      </dgm:t>
    </dgm:pt>
    <dgm:pt modelId="{88A645EF-56E1-47FF-BCB4-05CBA38729CC}" type="parTrans" cxnId="{79028520-E132-47CC-8092-9FFAE7E7A92C}">
      <dgm:prSet/>
      <dgm:spPr/>
      <dgm:t>
        <a:bodyPr/>
        <a:lstStyle/>
        <a:p>
          <a:endParaRPr lang="en-US"/>
        </a:p>
      </dgm:t>
    </dgm:pt>
    <dgm:pt modelId="{65A766C7-B800-4D13-B071-3BE40D499CAC}" type="sibTrans" cxnId="{79028520-E132-47CC-8092-9FFAE7E7A92C}">
      <dgm:prSet/>
      <dgm:spPr/>
      <dgm:t>
        <a:bodyPr/>
        <a:lstStyle/>
        <a:p>
          <a:endParaRPr lang="en-US"/>
        </a:p>
      </dgm:t>
    </dgm:pt>
    <dgm:pt modelId="{AD39CC7D-AC2E-4A3D-9E88-AC986BD3E9A7}" type="pres">
      <dgm:prSet presAssocID="{EBE74FFC-A9D6-44E1-BE5C-90AF0711EF55}" presName="linear" presStyleCnt="0">
        <dgm:presLayoutVars>
          <dgm:animLvl val="lvl"/>
          <dgm:resizeHandles val="exact"/>
        </dgm:presLayoutVars>
      </dgm:prSet>
      <dgm:spPr/>
    </dgm:pt>
    <dgm:pt modelId="{C5E1E59E-A0E0-4A8A-9031-3DAEC58181D4}" type="pres">
      <dgm:prSet presAssocID="{17C562FF-AA77-4A7E-BB93-8C2B3F1FCE71}" presName="parentText" presStyleLbl="node1" presStyleIdx="0" presStyleCnt="1" custLinFactNeighborY="7733">
        <dgm:presLayoutVars>
          <dgm:chMax val="0"/>
          <dgm:bulletEnabled val="1"/>
        </dgm:presLayoutVars>
      </dgm:prSet>
      <dgm:spPr/>
    </dgm:pt>
  </dgm:ptLst>
  <dgm:cxnLst>
    <dgm:cxn modelId="{1E4EEB0A-7AB5-4876-84A3-45540CF956AF}" type="presOf" srcId="{EBE74FFC-A9D6-44E1-BE5C-90AF0711EF55}" destId="{AD39CC7D-AC2E-4A3D-9E88-AC986BD3E9A7}" srcOrd="0" destOrd="0" presId="urn:microsoft.com/office/officeart/2005/8/layout/vList2"/>
    <dgm:cxn modelId="{79028520-E132-47CC-8092-9FFAE7E7A92C}" srcId="{EBE74FFC-A9D6-44E1-BE5C-90AF0711EF55}" destId="{17C562FF-AA77-4A7E-BB93-8C2B3F1FCE71}" srcOrd="0" destOrd="0" parTransId="{88A645EF-56E1-47FF-BCB4-05CBA38729CC}" sibTransId="{65A766C7-B800-4D13-B071-3BE40D499CAC}"/>
    <dgm:cxn modelId="{3F423022-27FB-4BC0-978B-347A187495ED}" type="presOf" srcId="{17C562FF-AA77-4A7E-BB93-8C2B3F1FCE71}" destId="{C5E1E59E-A0E0-4A8A-9031-3DAEC58181D4}" srcOrd="0" destOrd="0" presId="urn:microsoft.com/office/officeart/2005/8/layout/vList2"/>
    <dgm:cxn modelId="{E814723B-AB09-48B8-B244-CA608CDC5EFF}" type="presParOf" srcId="{AD39CC7D-AC2E-4A3D-9E88-AC986BD3E9A7}" destId="{C5E1E59E-A0E0-4A8A-9031-3DAEC58181D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9CDD6B-8988-4229-96BE-D53C983C054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66F4DF2D-D78F-47DF-A6D4-C61A2860E03C}">
      <dgm:prSet/>
      <dgm:spPr/>
      <dgm:t>
        <a:bodyPr/>
        <a:lstStyle/>
        <a:p>
          <a:pPr rtl="0"/>
          <a:r>
            <a:rPr lang="en-US"/>
            <a:t>Controls categorized as:</a:t>
          </a:r>
        </a:p>
      </dgm:t>
    </dgm:pt>
    <dgm:pt modelId="{12BCFD79-D226-45C0-AB96-3E06DEEFC369}" type="parTrans" cxnId="{1B6B7FBB-2D6A-4DEA-80E2-90486B9ECDF8}">
      <dgm:prSet/>
      <dgm:spPr/>
      <dgm:t>
        <a:bodyPr/>
        <a:lstStyle/>
        <a:p>
          <a:endParaRPr lang="en-US"/>
        </a:p>
      </dgm:t>
    </dgm:pt>
    <dgm:pt modelId="{0C53F485-B598-4925-B0C4-9BF505AA0BFA}" type="sibTrans" cxnId="{1B6B7FBB-2D6A-4DEA-80E2-90486B9ECDF8}">
      <dgm:prSet/>
      <dgm:spPr/>
      <dgm:t>
        <a:bodyPr/>
        <a:lstStyle/>
        <a:p>
          <a:endParaRPr lang="en-US"/>
        </a:p>
      </dgm:t>
    </dgm:pt>
    <dgm:pt modelId="{3175CC67-F001-40D3-BF75-18E1EA1A8741}">
      <dgm:prSet/>
      <dgm:spPr/>
      <dgm:t>
        <a:bodyPr/>
        <a:lstStyle/>
        <a:p>
          <a:pPr rtl="0"/>
          <a:r>
            <a:rPr lang="en-US"/>
            <a:t>Applicable</a:t>
          </a:r>
        </a:p>
      </dgm:t>
    </dgm:pt>
    <dgm:pt modelId="{D928FE1C-0219-4CB2-88F6-3608FC62F8D0}" type="parTrans" cxnId="{228F3FD5-4BDF-4043-B675-510056504DC9}">
      <dgm:prSet/>
      <dgm:spPr/>
      <dgm:t>
        <a:bodyPr/>
        <a:lstStyle/>
        <a:p>
          <a:endParaRPr lang="en-US"/>
        </a:p>
      </dgm:t>
    </dgm:pt>
    <dgm:pt modelId="{1171ECAC-7403-4A1B-B4D4-1F9556886AD7}" type="sibTrans" cxnId="{228F3FD5-4BDF-4043-B675-510056504DC9}">
      <dgm:prSet/>
      <dgm:spPr/>
      <dgm:t>
        <a:bodyPr/>
        <a:lstStyle/>
        <a:p>
          <a:endParaRPr lang="en-US"/>
        </a:p>
      </dgm:t>
    </dgm:pt>
    <dgm:pt modelId="{25DC803D-1FFA-4D16-80A7-788E187E9017}">
      <dgm:prSet/>
      <dgm:spPr/>
      <dgm:t>
        <a:bodyPr/>
        <a:lstStyle/>
        <a:p>
          <a:pPr rtl="0"/>
          <a:r>
            <a:rPr lang="en-US"/>
            <a:t>Partially applicable</a:t>
          </a:r>
        </a:p>
      </dgm:t>
    </dgm:pt>
    <dgm:pt modelId="{EE41418B-6B06-40F4-A6EC-8F438A456859}" type="parTrans" cxnId="{89DDBCD4-9CAE-4410-9B27-6F0AD5793771}">
      <dgm:prSet/>
      <dgm:spPr/>
      <dgm:t>
        <a:bodyPr/>
        <a:lstStyle/>
        <a:p>
          <a:endParaRPr lang="en-US"/>
        </a:p>
      </dgm:t>
    </dgm:pt>
    <dgm:pt modelId="{68F9A6E5-683E-4C90-94C4-09EAE7196505}" type="sibTrans" cxnId="{89DDBCD4-9CAE-4410-9B27-6F0AD5793771}">
      <dgm:prSet/>
      <dgm:spPr/>
      <dgm:t>
        <a:bodyPr/>
        <a:lstStyle/>
        <a:p>
          <a:endParaRPr lang="en-US"/>
        </a:p>
      </dgm:t>
    </dgm:pt>
    <dgm:pt modelId="{94CE1F8A-6C46-442E-B201-7734D8E470A4}">
      <dgm:prSet/>
      <dgm:spPr/>
      <dgm:t>
        <a:bodyPr/>
        <a:lstStyle/>
        <a:p>
          <a:pPr rtl="0"/>
          <a:r>
            <a:rPr lang="en-US"/>
            <a:t>Excluded (with justification)</a:t>
          </a:r>
        </a:p>
      </dgm:t>
    </dgm:pt>
    <dgm:pt modelId="{5BD5962C-AA37-43BC-844F-4B93A0747542}" type="parTrans" cxnId="{549CAD03-7AEA-463A-900B-BD5EDCDF8FEA}">
      <dgm:prSet/>
      <dgm:spPr/>
      <dgm:t>
        <a:bodyPr/>
        <a:lstStyle/>
        <a:p>
          <a:endParaRPr lang="en-US"/>
        </a:p>
      </dgm:t>
    </dgm:pt>
    <dgm:pt modelId="{F05C93FE-647B-4484-BA4A-4F0C9A29E23E}" type="sibTrans" cxnId="{549CAD03-7AEA-463A-900B-BD5EDCDF8FEA}">
      <dgm:prSet/>
      <dgm:spPr/>
      <dgm:t>
        <a:bodyPr/>
        <a:lstStyle/>
        <a:p>
          <a:endParaRPr lang="en-US"/>
        </a:p>
      </dgm:t>
    </dgm:pt>
    <dgm:pt modelId="{C40C3DDA-8339-4120-833A-C3AA7FE48492}">
      <dgm:prSet/>
      <dgm:spPr/>
      <dgm:t>
        <a:bodyPr/>
        <a:lstStyle/>
        <a:p>
          <a:pPr rtl="0"/>
          <a:r>
            <a:rPr lang="en-US"/>
            <a:t>Control selection based on:</a:t>
          </a:r>
        </a:p>
      </dgm:t>
    </dgm:pt>
    <dgm:pt modelId="{E5505900-226E-477E-89EB-7207EAD45BC1}" type="parTrans" cxnId="{D61445E8-0EFE-4723-B9D1-AFC5F423D490}">
      <dgm:prSet/>
      <dgm:spPr/>
      <dgm:t>
        <a:bodyPr/>
        <a:lstStyle/>
        <a:p>
          <a:endParaRPr lang="en-US"/>
        </a:p>
      </dgm:t>
    </dgm:pt>
    <dgm:pt modelId="{7E018AE9-4696-4146-A162-DB85BEC4EFB1}" type="sibTrans" cxnId="{D61445E8-0EFE-4723-B9D1-AFC5F423D490}">
      <dgm:prSet/>
      <dgm:spPr/>
      <dgm:t>
        <a:bodyPr/>
        <a:lstStyle/>
        <a:p>
          <a:endParaRPr lang="en-US"/>
        </a:p>
      </dgm:t>
    </dgm:pt>
    <dgm:pt modelId="{B408250E-9EF9-411D-87BD-005224BFC014}">
      <dgm:prSet/>
      <dgm:spPr/>
      <dgm:t>
        <a:bodyPr/>
        <a:lstStyle/>
        <a:p>
          <a:pPr rtl="0"/>
          <a:r>
            <a:rPr lang="en-US"/>
            <a:t>Risk severity</a:t>
          </a:r>
        </a:p>
      </dgm:t>
    </dgm:pt>
    <dgm:pt modelId="{9637B035-387C-4CDD-AD42-15B079C2E237}" type="parTrans" cxnId="{2989A98E-6E1C-4468-B088-91013882BE08}">
      <dgm:prSet/>
      <dgm:spPr/>
      <dgm:t>
        <a:bodyPr/>
        <a:lstStyle/>
        <a:p>
          <a:endParaRPr lang="en-US"/>
        </a:p>
      </dgm:t>
    </dgm:pt>
    <dgm:pt modelId="{3EEF7DD5-73D8-42FE-9B23-41AD611058A3}" type="sibTrans" cxnId="{2989A98E-6E1C-4468-B088-91013882BE08}">
      <dgm:prSet/>
      <dgm:spPr/>
      <dgm:t>
        <a:bodyPr/>
        <a:lstStyle/>
        <a:p>
          <a:endParaRPr lang="en-US"/>
        </a:p>
      </dgm:t>
    </dgm:pt>
    <dgm:pt modelId="{445B5CA4-E7CB-4C60-9A6F-8E757D59A10D}">
      <dgm:prSet/>
      <dgm:spPr/>
      <dgm:t>
        <a:bodyPr/>
        <a:lstStyle/>
        <a:p>
          <a:pPr rtl="0"/>
          <a:r>
            <a:rPr lang="en-US"/>
            <a:t>Asset criticality</a:t>
          </a:r>
        </a:p>
      </dgm:t>
    </dgm:pt>
    <dgm:pt modelId="{10746CC7-F4E7-4349-9188-6D2980DE21EF}" type="parTrans" cxnId="{9B372DC8-F2BA-4494-AE2C-5984E3DA2285}">
      <dgm:prSet/>
      <dgm:spPr/>
      <dgm:t>
        <a:bodyPr/>
        <a:lstStyle/>
        <a:p>
          <a:endParaRPr lang="en-US"/>
        </a:p>
      </dgm:t>
    </dgm:pt>
    <dgm:pt modelId="{5E2A8BB1-A295-4E9E-A790-33EA2D3B757C}" type="sibTrans" cxnId="{9B372DC8-F2BA-4494-AE2C-5984E3DA2285}">
      <dgm:prSet/>
      <dgm:spPr/>
      <dgm:t>
        <a:bodyPr/>
        <a:lstStyle/>
        <a:p>
          <a:endParaRPr lang="en-US"/>
        </a:p>
      </dgm:t>
    </dgm:pt>
    <dgm:pt modelId="{32702EA0-EA9A-47C8-9401-3F4870BF5367}">
      <dgm:prSet/>
      <dgm:spPr/>
      <dgm:t>
        <a:bodyPr/>
        <a:lstStyle/>
        <a:p>
          <a:pPr rtl="0"/>
          <a:r>
            <a:rPr lang="en-US"/>
            <a:t>Legal and contractual obligations</a:t>
          </a:r>
        </a:p>
      </dgm:t>
    </dgm:pt>
    <dgm:pt modelId="{87D69720-382D-4F64-957C-32C08C8F18F9}" type="parTrans" cxnId="{45887814-D6BB-4BEF-842E-F1CF24F282DF}">
      <dgm:prSet/>
      <dgm:spPr/>
      <dgm:t>
        <a:bodyPr/>
        <a:lstStyle/>
        <a:p>
          <a:endParaRPr lang="en-US"/>
        </a:p>
      </dgm:t>
    </dgm:pt>
    <dgm:pt modelId="{FDF10E3F-1458-4732-BDCA-05BF9A57B23E}" type="sibTrans" cxnId="{45887814-D6BB-4BEF-842E-F1CF24F282DF}">
      <dgm:prSet/>
      <dgm:spPr/>
      <dgm:t>
        <a:bodyPr/>
        <a:lstStyle/>
        <a:p>
          <a:endParaRPr lang="en-US"/>
        </a:p>
      </dgm:t>
    </dgm:pt>
    <dgm:pt modelId="{E687AC7C-4A0A-4B02-AE8C-E0111E7ACCD9}">
      <dgm:prSet/>
      <dgm:spPr/>
      <dgm:t>
        <a:bodyPr/>
        <a:lstStyle/>
        <a:p>
          <a:pPr rtl="0"/>
          <a:r>
            <a:rPr lang="en-US"/>
            <a:t>Ensures traceability:</a:t>
          </a:r>
        </a:p>
      </dgm:t>
    </dgm:pt>
    <dgm:pt modelId="{34B13B14-1DFB-45E7-9284-41DF3F852F70}" type="parTrans" cxnId="{1F00E04B-6FAC-4622-A027-B6F272AC3C77}">
      <dgm:prSet/>
      <dgm:spPr/>
      <dgm:t>
        <a:bodyPr/>
        <a:lstStyle/>
        <a:p>
          <a:endParaRPr lang="en-US"/>
        </a:p>
      </dgm:t>
    </dgm:pt>
    <dgm:pt modelId="{B0019632-E74C-409E-9CBA-0BADB6B61740}" type="sibTrans" cxnId="{1F00E04B-6FAC-4622-A027-B6F272AC3C77}">
      <dgm:prSet/>
      <dgm:spPr/>
      <dgm:t>
        <a:bodyPr/>
        <a:lstStyle/>
        <a:p>
          <a:endParaRPr lang="en-US"/>
        </a:p>
      </dgm:t>
    </dgm:pt>
    <dgm:pt modelId="{2231BC2C-66EB-4CDC-AB9C-5DF8E66ADDCD}">
      <dgm:prSet/>
      <dgm:spPr/>
      <dgm:t>
        <a:bodyPr/>
        <a:lstStyle/>
        <a:p>
          <a:pPr rtl="0"/>
          <a:r>
            <a:rPr lang="en-US"/>
            <a:t>Risk → Control → Treatment</a:t>
          </a:r>
        </a:p>
      </dgm:t>
    </dgm:pt>
    <dgm:pt modelId="{C9DB0F70-B98D-4762-8982-F7E929EFCF60}" type="parTrans" cxnId="{CBDFB429-673D-4D81-A41B-FCA3699B5B8C}">
      <dgm:prSet/>
      <dgm:spPr/>
      <dgm:t>
        <a:bodyPr/>
        <a:lstStyle/>
        <a:p>
          <a:endParaRPr lang="en-US"/>
        </a:p>
      </dgm:t>
    </dgm:pt>
    <dgm:pt modelId="{FFC2E2C3-BBAF-426C-BD45-D147397CD01D}" type="sibTrans" cxnId="{CBDFB429-673D-4D81-A41B-FCA3699B5B8C}">
      <dgm:prSet/>
      <dgm:spPr/>
      <dgm:t>
        <a:bodyPr/>
        <a:lstStyle/>
        <a:p>
          <a:endParaRPr lang="en-US"/>
        </a:p>
      </dgm:t>
    </dgm:pt>
    <dgm:pt modelId="{36C884B4-D129-442D-A4CC-869D99080D4E}" type="pres">
      <dgm:prSet presAssocID="{659CDD6B-8988-4229-96BE-D53C983C0544}" presName="Name0" presStyleCnt="0">
        <dgm:presLayoutVars>
          <dgm:dir/>
          <dgm:animLvl val="lvl"/>
          <dgm:resizeHandles val="exact"/>
        </dgm:presLayoutVars>
      </dgm:prSet>
      <dgm:spPr/>
    </dgm:pt>
    <dgm:pt modelId="{ABF94EBB-C674-46C2-9831-C56143609E8F}" type="pres">
      <dgm:prSet presAssocID="{66F4DF2D-D78F-47DF-A6D4-C61A2860E03C}" presName="linNode" presStyleCnt="0"/>
      <dgm:spPr/>
    </dgm:pt>
    <dgm:pt modelId="{D744A4E1-1358-42FC-A734-5BE581206BBA}" type="pres">
      <dgm:prSet presAssocID="{66F4DF2D-D78F-47DF-A6D4-C61A2860E03C}" presName="parentText" presStyleLbl="node1" presStyleIdx="0" presStyleCnt="3">
        <dgm:presLayoutVars>
          <dgm:chMax val="1"/>
          <dgm:bulletEnabled val="1"/>
        </dgm:presLayoutVars>
      </dgm:prSet>
      <dgm:spPr/>
    </dgm:pt>
    <dgm:pt modelId="{A345886F-647A-40AA-8119-316E053D832C}" type="pres">
      <dgm:prSet presAssocID="{66F4DF2D-D78F-47DF-A6D4-C61A2860E03C}" presName="descendantText" presStyleLbl="alignAccFollowNode1" presStyleIdx="0" presStyleCnt="3">
        <dgm:presLayoutVars>
          <dgm:bulletEnabled val="1"/>
        </dgm:presLayoutVars>
      </dgm:prSet>
      <dgm:spPr/>
    </dgm:pt>
    <dgm:pt modelId="{3E95A36B-B168-4693-A3CD-692111A38903}" type="pres">
      <dgm:prSet presAssocID="{0C53F485-B598-4925-B0C4-9BF505AA0BFA}" presName="sp" presStyleCnt="0"/>
      <dgm:spPr/>
    </dgm:pt>
    <dgm:pt modelId="{EDAD0EA9-FEB1-47F1-B60B-653DCB52B695}" type="pres">
      <dgm:prSet presAssocID="{C40C3DDA-8339-4120-833A-C3AA7FE48492}" presName="linNode" presStyleCnt="0"/>
      <dgm:spPr/>
    </dgm:pt>
    <dgm:pt modelId="{DC9DBD50-80D2-44A9-9A1F-040F07B7DF03}" type="pres">
      <dgm:prSet presAssocID="{C40C3DDA-8339-4120-833A-C3AA7FE48492}" presName="parentText" presStyleLbl="node1" presStyleIdx="1" presStyleCnt="3">
        <dgm:presLayoutVars>
          <dgm:chMax val="1"/>
          <dgm:bulletEnabled val="1"/>
        </dgm:presLayoutVars>
      </dgm:prSet>
      <dgm:spPr/>
    </dgm:pt>
    <dgm:pt modelId="{8B0F2B8C-D59E-4BC2-B19B-C267B4E384BE}" type="pres">
      <dgm:prSet presAssocID="{C40C3DDA-8339-4120-833A-C3AA7FE48492}" presName="descendantText" presStyleLbl="alignAccFollowNode1" presStyleIdx="1" presStyleCnt="3">
        <dgm:presLayoutVars>
          <dgm:bulletEnabled val="1"/>
        </dgm:presLayoutVars>
      </dgm:prSet>
      <dgm:spPr/>
    </dgm:pt>
    <dgm:pt modelId="{346315DE-1A7E-46F9-80B1-C97485AC6657}" type="pres">
      <dgm:prSet presAssocID="{7E018AE9-4696-4146-A162-DB85BEC4EFB1}" presName="sp" presStyleCnt="0"/>
      <dgm:spPr/>
    </dgm:pt>
    <dgm:pt modelId="{37DCF9B8-FF68-4922-97F5-3AB9ADBE85A8}" type="pres">
      <dgm:prSet presAssocID="{E687AC7C-4A0A-4B02-AE8C-E0111E7ACCD9}" presName="linNode" presStyleCnt="0"/>
      <dgm:spPr/>
    </dgm:pt>
    <dgm:pt modelId="{7BC74EFD-4936-4045-94F3-6EC553E4A3E9}" type="pres">
      <dgm:prSet presAssocID="{E687AC7C-4A0A-4B02-AE8C-E0111E7ACCD9}" presName="parentText" presStyleLbl="node1" presStyleIdx="2" presStyleCnt="3">
        <dgm:presLayoutVars>
          <dgm:chMax val="1"/>
          <dgm:bulletEnabled val="1"/>
        </dgm:presLayoutVars>
      </dgm:prSet>
      <dgm:spPr/>
    </dgm:pt>
    <dgm:pt modelId="{750B3912-6E7D-447D-9B18-909FCDC26F0B}" type="pres">
      <dgm:prSet presAssocID="{E687AC7C-4A0A-4B02-AE8C-E0111E7ACCD9}" presName="descendantText" presStyleLbl="alignAccFollowNode1" presStyleIdx="2" presStyleCnt="3">
        <dgm:presLayoutVars>
          <dgm:bulletEnabled val="1"/>
        </dgm:presLayoutVars>
      </dgm:prSet>
      <dgm:spPr/>
    </dgm:pt>
  </dgm:ptLst>
  <dgm:cxnLst>
    <dgm:cxn modelId="{549CAD03-7AEA-463A-900B-BD5EDCDF8FEA}" srcId="{66F4DF2D-D78F-47DF-A6D4-C61A2860E03C}" destId="{94CE1F8A-6C46-442E-B201-7734D8E470A4}" srcOrd="2" destOrd="0" parTransId="{5BD5962C-AA37-43BC-844F-4B93A0747542}" sibTransId="{F05C93FE-647B-4484-BA4A-4F0C9A29E23E}"/>
    <dgm:cxn modelId="{45887814-D6BB-4BEF-842E-F1CF24F282DF}" srcId="{C40C3DDA-8339-4120-833A-C3AA7FE48492}" destId="{32702EA0-EA9A-47C8-9401-3F4870BF5367}" srcOrd="2" destOrd="0" parTransId="{87D69720-382D-4F64-957C-32C08C8F18F9}" sibTransId="{FDF10E3F-1458-4732-BDCA-05BF9A57B23E}"/>
    <dgm:cxn modelId="{CD7B4218-4DF7-4690-81A3-02961D6C60B2}" type="presOf" srcId="{445B5CA4-E7CB-4C60-9A6F-8E757D59A10D}" destId="{8B0F2B8C-D59E-4BC2-B19B-C267B4E384BE}" srcOrd="0" destOrd="1" presId="urn:microsoft.com/office/officeart/2005/8/layout/vList5"/>
    <dgm:cxn modelId="{CBDFB429-673D-4D81-A41B-FCA3699B5B8C}" srcId="{E687AC7C-4A0A-4B02-AE8C-E0111E7ACCD9}" destId="{2231BC2C-66EB-4CDC-AB9C-5DF8E66ADDCD}" srcOrd="0" destOrd="0" parTransId="{C9DB0F70-B98D-4762-8982-F7E929EFCF60}" sibTransId="{FFC2E2C3-BBAF-426C-BD45-D147397CD01D}"/>
    <dgm:cxn modelId="{91C0572A-CFC6-47B5-BCAA-553D85E48A74}" type="presOf" srcId="{C40C3DDA-8339-4120-833A-C3AA7FE48492}" destId="{DC9DBD50-80D2-44A9-9A1F-040F07B7DF03}" srcOrd="0" destOrd="0" presId="urn:microsoft.com/office/officeart/2005/8/layout/vList5"/>
    <dgm:cxn modelId="{90812F40-7E14-4C1A-9C3B-642CF3F1D667}" type="presOf" srcId="{3175CC67-F001-40D3-BF75-18E1EA1A8741}" destId="{A345886F-647A-40AA-8119-316E053D832C}" srcOrd="0" destOrd="0" presId="urn:microsoft.com/office/officeart/2005/8/layout/vList5"/>
    <dgm:cxn modelId="{1F00E04B-6FAC-4622-A027-B6F272AC3C77}" srcId="{659CDD6B-8988-4229-96BE-D53C983C0544}" destId="{E687AC7C-4A0A-4B02-AE8C-E0111E7ACCD9}" srcOrd="2" destOrd="0" parTransId="{34B13B14-1DFB-45E7-9284-41DF3F852F70}" sibTransId="{B0019632-E74C-409E-9CBA-0BADB6B61740}"/>
    <dgm:cxn modelId="{8AC62F51-8F47-4E08-9DF6-5E8AED4F73F1}" type="presOf" srcId="{E687AC7C-4A0A-4B02-AE8C-E0111E7ACCD9}" destId="{7BC74EFD-4936-4045-94F3-6EC553E4A3E9}" srcOrd="0" destOrd="0" presId="urn:microsoft.com/office/officeart/2005/8/layout/vList5"/>
    <dgm:cxn modelId="{79FCB057-92C4-4001-928B-A1BE0FE69E51}" type="presOf" srcId="{94CE1F8A-6C46-442E-B201-7734D8E470A4}" destId="{A345886F-647A-40AA-8119-316E053D832C}" srcOrd="0" destOrd="2" presId="urn:microsoft.com/office/officeart/2005/8/layout/vList5"/>
    <dgm:cxn modelId="{1A45B85A-E85A-4EFF-81DE-95816FFFB2B9}" type="presOf" srcId="{2231BC2C-66EB-4CDC-AB9C-5DF8E66ADDCD}" destId="{750B3912-6E7D-447D-9B18-909FCDC26F0B}" srcOrd="0" destOrd="0" presId="urn:microsoft.com/office/officeart/2005/8/layout/vList5"/>
    <dgm:cxn modelId="{2989A98E-6E1C-4468-B088-91013882BE08}" srcId="{C40C3DDA-8339-4120-833A-C3AA7FE48492}" destId="{B408250E-9EF9-411D-87BD-005224BFC014}" srcOrd="0" destOrd="0" parTransId="{9637B035-387C-4CDD-AD42-15B079C2E237}" sibTransId="{3EEF7DD5-73D8-42FE-9B23-41AD611058A3}"/>
    <dgm:cxn modelId="{0E4886AE-4189-47FD-A913-4193732778CC}" type="presOf" srcId="{B408250E-9EF9-411D-87BD-005224BFC014}" destId="{8B0F2B8C-D59E-4BC2-B19B-C267B4E384BE}" srcOrd="0" destOrd="0" presId="urn:microsoft.com/office/officeart/2005/8/layout/vList5"/>
    <dgm:cxn modelId="{AB9169B5-900C-4CCA-880D-A262D3186752}" type="presOf" srcId="{659CDD6B-8988-4229-96BE-D53C983C0544}" destId="{36C884B4-D129-442D-A4CC-869D99080D4E}" srcOrd="0" destOrd="0" presId="urn:microsoft.com/office/officeart/2005/8/layout/vList5"/>
    <dgm:cxn modelId="{AD64E2BA-6998-46E5-A435-EE0E0951A9F7}" type="presOf" srcId="{66F4DF2D-D78F-47DF-A6D4-C61A2860E03C}" destId="{D744A4E1-1358-42FC-A734-5BE581206BBA}" srcOrd="0" destOrd="0" presId="urn:microsoft.com/office/officeart/2005/8/layout/vList5"/>
    <dgm:cxn modelId="{1B6B7FBB-2D6A-4DEA-80E2-90486B9ECDF8}" srcId="{659CDD6B-8988-4229-96BE-D53C983C0544}" destId="{66F4DF2D-D78F-47DF-A6D4-C61A2860E03C}" srcOrd="0" destOrd="0" parTransId="{12BCFD79-D226-45C0-AB96-3E06DEEFC369}" sibTransId="{0C53F485-B598-4925-B0C4-9BF505AA0BFA}"/>
    <dgm:cxn modelId="{38098AC2-ED84-4FF9-86E8-8EB547AD71BA}" type="presOf" srcId="{25DC803D-1FFA-4D16-80A7-788E187E9017}" destId="{A345886F-647A-40AA-8119-316E053D832C}" srcOrd="0" destOrd="1" presId="urn:microsoft.com/office/officeart/2005/8/layout/vList5"/>
    <dgm:cxn modelId="{9B372DC8-F2BA-4494-AE2C-5984E3DA2285}" srcId="{C40C3DDA-8339-4120-833A-C3AA7FE48492}" destId="{445B5CA4-E7CB-4C60-9A6F-8E757D59A10D}" srcOrd="1" destOrd="0" parTransId="{10746CC7-F4E7-4349-9188-6D2980DE21EF}" sibTransId="{5E2A8BB1-A295-4E9E-A790-33EA2D3B757C}"/>
    <dgm:cxn modelId="{89DDBCD4-9CAE-4410-9B27-6F0AD5793771}" srcId="{66F4DF2D-D78F-47DF-A6D4-C61A2860E03C}" destId="{25DC803D-1FFA-4D16-80A7-788E187E9017}" srcOrd="1" destOrd="0" parTransId="{EE41418B-6B06-40F4-A6EC-8F438A456859}" sibTransId="{68F9A6E5-683E-4C90-94C4-09EAE7196505}"/>
    <dgm:cxn modelId="{228F3FD5-4BDF-4043-B675-510056504DC9}" srcId="{66F4DF2D-D78F-47DF-A6D4-C61A2860E03C}" destId="{3175CC67-F001-40D3-BF75-18E1EA1A8741}" srcOrd="0" destOrd="0" parTransId="{D928FE1C-0219-4CB2-88F6-3608FC62F8D0}" sibTransId="{1171ECAC-7403-4A1B-B4D4-1F9556886AD7}"/>
    <dgm:cxn modelId="{D61445E8-0EFE-4723-B9D1-AFC5F423D490}" srcId="{659CDD6B-8988-4229-96BE-D53C983C0544}" destId="{C40C3DDA-8339-4120-833A-C3AA7FE48492}" srcOrd="1" destOrd="0" parTransId="{E5505900-226E-477E-89EB-7207EAD45BC1}" sibTransId="{7E018AE9-4696-4146-A162-DB85BEC4EFB1}"/>
    <dgm:cxn modelId="{274A73F5-7036-41AB-A55A-AA4A37511B27}" type="presOf" srcId="{32702EA0-EA9A-47C8-9401-3F4870BF5367}" destId="{8B0F2B8C-D59E-4BC2-B19B-C267B4E384BE}" srcOrd="0" destOrd="2" presId="urn:microsoft.com/office/officeart/2005/8/layout/vList5"/>
    <dgm:cxn modelId="{522521DD-5944-4090-9362-79F52323F560}" type="presParOf" srcId="{36C884B4-D129-442D-A4CC-869D99080D4E}" destId="{ABF94EBB-C674-46C2-9831-C56143609E8F}" srcOrd="0" destOrd="0" presId="urn:microsoft.com/office/officeart/2005/8/layout/vList5"/>
    <dgm:cxn modelId="{219E6B9A-E34C-4381-9B87-C1AF853CDF42}" type="presParOf" srcId="{ABF94EBB-C674-46C2-9831-C56143609E8F}" destId="{D744A4E1-1358-42FC-A734-5BE581206BBA}" srcOrd="0" destOrd="0" presId="urn:microsoft.com/office/officeart/2005/8/layout/vList5"/>
    <dgm:cxn modelId="{895E0540-25B6-492D-9088-D4E734D0EBB1}" type="presParOf" srcId="{ABF94EBB-C674-46C2-9831-C56143609E8F}" destId="{A345886F-647A-40AA-8119-316E053D832C}" srcOrd="1" destOrd="0" presId="urn:microsoft.com/office/officeart/2005/8/layout/vList5"/>
    <dgm:cxn modelId="{29EC15E7-4595-48ED-840A-538A20D998E7}" type="presParOf" srcId="{36C884B4-D129-442D-A4CC-869D99080D4E}" destId="{3E95A36B-B168-4693-A3CD-692111A38903}" srcOrd="1" destOrd="0" presId="urn:microsoft.com/office/officeart/2005/8/layout/vList5"/>
    <dgm:cxn modelId="{4C215888-BFBC-4BDC-9A48-1F9C00DFAE5C}" type="presParOf" srcId="{36C884B4-D129-442D-A4CC-869D99080D4E}" destId="{EDAD0EA9-FEB1-47F1-B60B-653DCB52B695}" srcOrd="2" destOrd="0" presId="urn:microsoft.com/office/officeart/2005/8/layout/vList5"/>
    <dgm:cxn modelId="{075D2F2F-B5EA-49D0-AD75-3637B5B5B397}" type="presParOf" srcId="{EDAD0EA9-FEB1-47F1-B60B-653DCB52B695}" destId="{DC9DBD50-80D2-44A9-9A1F-040F07B7DF03}" srcOrd="0" destOrd="0" presId="urn:microsoft.com/office/officeart/2005/8/layout/vList5"/>
    <dgm:cxn modelId="{FD5E964C-1684-47E0-9FE7-28D52E669892}" type="presParOf" srcId="{EDAD0EA9-FEB1-47F1-B60B-653DCB52B695}" destId="{8B0F2B8C-D59E-4BC2-B19B-C267B4E384BE}" srcOrd="1" destOrd="0" presId="urn:microsoft.com/office/officeart/2005/8/layout/vList5"/>
    <dgm:cxn modelId="{E07BE539-9472-4D7D-B5C9-8B7C55566C48}" type="presParOf" srcId="{36C884B4-D129-442D-A4CC-869D99080D4E}" destId="{346315DE-1A7E-46F9-80B1-C97485AC6657}" srcOrd="3" destOrd="0" presId="urn:microsoft.com/office/officeart/2005/8/layout/vList5"/>
    <dgm:cxn modelId="{DA79FC4B-2E8F-4746-888F-9D114B55B410}" type="presParOf" srcId="{36C884B4-D129-442D-A4CC-869D99080D4E}" destId="{37DCF9B8-FF68-4922-97F5-3AB9ADBE85A8}" srcOrd="4" destOrd="0" presId="urn:microsoft.com/office/officeart/2005/8/layout/vList5"/>
    <dgm:cxn modelId="{7409C2A6-FB8E-407E-A4F7-7ED72699C868}" type="presParOf" srcId="{37DCF9B8-FF68-4922-97F5-3AB9ADBE85A8}" destId="{7BC74EFD-4936-4045-94F3-6EC553E4A3E9}" srcOrd="0" destOrd="0" presId="urn:microsoft.com/office/officeart/2005/8/layout/vList5"/>
    <dgm:cxn modelId="{F41FD803-B6E6-46BA-9269-DE8BCCFF25E3}" type="presParOf" srcId="{37DCF9B8-FF68-4922-97F5-3AB9ADBE85A8}" destId="{750B3912-6E7D-447D-9B18-909FCDC26F0B}" srcOrd="1"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323979-AD75-48BD-8B47-4372573BD022}"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3785F2D4-A83B-46D1-A7F5-365C3D76B931}">
      <dgm:prSet/>
      <dgm:spPr/>
      <dgm:t>
        <a:bodyPr/>
        <a:lstStyle/>
        <a:p>
          <a:pPr rtl="0"/>
          <a:r>
            <a:rPr lang="en-US" b="1" dirty="0"/>
            <a:t>Risk Treatment Approach</a:t>
          </a:r>
          <a:endParaRPr lang="en-US" dirty="0"/>
        </a:p>
      </dgm:t>
    </dgm:pt>
    <dgm:pt modelId="{7AE17528-9303-4741-81D8-BD05F38B2EE7}" type="parTrans" cxnId="{1B4016C6-6743-41FE-B005-CB5916C438DC}">
      <dgm:prSet/>
      <dgm:spPr/>
      <dgm:t>
        <a:bodyPr/>
        <a:lstStyle/>
        <a:p>
          <a:endParaRPr lang="en-US"/>
        </a:p>
      </dgm:t>
    </dgm:pt>
    <dgm:pt modelId="{E285B538-2706-451B-9FB5-F4C7D6C186E1}" type="sibTrans" cxnId="{1B4016C6-6743-41FE-B005-CB5916C438DC}">
      <dgm:prSet/>
      <dgm:spPr/>
      <dgm:t>
        <a:bodyPr/>
        <a:lstStyle/>
        <a:p>
          <a:endParaRPr lang="en-US"/>
        </a:p>
      </dgm:t>
    </dgm:pt>
    <dgm:pt modelId="{F864F64A-081C-429E-B484-66E28B553C13}">
      <dgm:prSet/>
      <dgm:spPr/>
      <dgm:t>
        <a:bodyPr/>
        <a:lstStyle/>
        <a:p>
          <a:pPr rtl="0"/>
          <a:r>
            <a:rPr lang="en-US" dirty="0"/>
            <a:t>Risk reduction (main strategy)</a:t>
          </a:r>
        </a:p>
      </dgm:t>
    </dgm:pt>
    <dgm:pt modelId="{070CFFBC-414E-46A9-8C56-9A37D799BDC0}" type="parTrans" cxnId="{7850AD31-110F-49B2-ACF7-3CA2A2A48C9F}">
      <dgm:prSet/>
      <dgm:spPr/>
      <dgm:t>
        <a:bodyPr/>
        <a:lstStyle/>
        <a:p>
          <a:endParaRPr lang="en-US"/>
        </a:p>
      </dgm:t>
    </dgm:pt>
    <dgm:pt modelId="{C393F5D3-2858-498B-9B09-1C23A9DBD328}" type="sibTrans" cxnId="{7850AD31-110F-49B2-ACF7-3CA2A2A48C9F}">
      <dgm:prSet/>
      <dgm:spPr/>
      <dgm:t>
        <a:bodyPr/>
        <a:lstStyle/>
        <a:p>
          <a:endParaRPr lang="en-US"/>
        </a:p>
      </dgm:t>
    </dgm:pt>
    <dgm:pt modelId="{B9EDEA9D-C3D7-4F0A-B7BC-D303E8046CBA}">
      <dgm:prSet/>
      <dgm:spPr/>
      <dgm:t>
        <a:bodyPr/>
        <a:lstStyle/>
        <a:p>
          <a:pPr rtl="0"/>
          <a:r>
            <a:rPr lang="en-US" dirty="0"/>
            <a:t>Risk transfer (cloud and suppliers)</a:t>
          </a:r>
        </a:p>
      </dgm:t>
    </dgm:pt>
    <dgm:pt modelId="{C6E4904F-4154-4981-9746-61E1551BE7B1}" type="parTrans" cxnId="{D46981DF-200A-4A35-B7C0-2B50B5F338B3}">
      <dgm:prSet/>
      <dgm:spPr/>
      <dgm:t>
        <a:bodyPr/>
        <a:lstStyle/>
        <a:p>
          <a:endParaRPr lang="en-US"/>
        </a:p>
      </dgm:t>
    </dgm:pt>
    <dgm:pt modelId="{344FA3DC-4A1D-4836-B010-BD5B1B914F6F}" type="sibTrans" cxnId="{D46981DF-200A-4A35-B7C0-2B50B5F338B3}">
      <dgm:prSet/>
      <dgm:spPr/>
      <dgm:t>
        <a:bodyPr/>
        <a:lstStyle/>
        <a:p>
          <a:endParaRPr lang="en-US"/>
        </a:p>
      </dgm:t>
    </dgm:pt>
    <dgm:pt modelId="{9957E2BA-D79C-4159-974C-F97E54B66B43}">
      <dgm:prSet/>
      <dgm:spPr/>
      <dgm:t>
        <a:bodyPr/>
        <a:lstStyle/>
        <a:p>
          <a:pPr rtl="0"/>
          <a:r>
            <a:rPr lang="en-US"/>
            <a:t>Limited risk acceptance (low-impact risks)</a:t>
          </a:r>
        </a:p>
      </dgm:t>
    </dgm:pt>
    <dgm:pt modelId="{B956C609-5381-4344-96A5-962EDDBB27F6}" type="parTrans" cxnId="{576124A9-F519-474D-9DB1-8FD91C0C24C4}">
      <dgm:prSet/>
      <dgm:spPr/>
      <dgm:t>
        <a:bodyPr/>
        <a:lstStyle/>
        <a:p>
          <a:endParaRPr lang="en-US"/>
        </a:p>
      </dgm:t>
    </dgm:pt>
    <dgm:pt modelId="{917647D2-7828-41F1-B398-A1A15AE99929}" type="sibTrans" cxnId="{576124A9-F519-474D-9DB1-8FD91C0C24C4}">
      <dgm:prSet/>
      <dgm:spPr/>
      <dgm:t>
        <a:bodyPr/>
        <a:lstStyle/>
        <a:p>
          <a:endParaRPr lang="en-US"/>
        </a:p>
      </dgm:t>
    </dgm:pt>
    <dgm:pt modelId="{D713F7CF-B508-44BF-B650-DE924FFADF32}">
      <dgm:prSet/>
      <dgm:spPr/>
      <dgm:t>
        <a:bodyPr/>
        <a:lstStyle/>
        <a:p>
          <a:pPr rtl="0"/>
          <a:r>
            <a:rPr lang="en-US" b="1" dirty="0"/>
            <a:t>Key Improvement Actions</a:t>
          </a:r>
          <a:endParaRPr lang="en-US" dirty="0"/>
        </a:p>
      </dgm:t>
    </dgm:pt>
    <dgm:pt modelId="{DDB2A54F-C543-4E64-AD93-E79CE738D759}" type="parTrans" cxnId="{027CC185-D768-4768-AE22-A716CB63E0A2}">
      <dgm:prSet/>
      <dgm:spPr/>
      <dgm:t>
        <a:bodyPr/>
        <a:lstStyle/>
        <a:p>
          <a:endParaRPr lang="en-US"/>
        </a:p>
      </dgm:t>
    </dgm:pt>
    <dgm:pt modelId="{10022180-94A4-4272-AAB5-86A39EFE26A1}" type="sibTrans" cxnId="{027CC185-D768-4768-AE22-A716CB63E0A2}">
      <dgm:prSet/>
      <dgm:spPr/>
      <dgm:t>
        <a:bodyPr/>
        <a:lstStyle/>
        <a:p>
          <a:endParaRPr lang="en-US"/>
        </a:p>
      </dgm:t>
    </dgm:pt>
    <dgm:pt modelId="{C2913D1E-A727-4A1E-A04A-4B6325F587EB}">
      <dgm:prSet/>
      <dgm:spPr/>
      <dgm:t>
        <a:bodyPr/>
        <a:lstStyle/>
        <a:p>
          <a:pPr rtl="0"/>
          <a:r>
            <a:rPr lang="en-US" dirty="0"/>
            <a:t>Improve on access controls(MFA and role-based)</a:t>
          </a:r>
        </a:p>
      </dgm:t>
    </dgm:pt>
    <dgm:pt modelId="{421A4D72-4984-4D73-BF5B-CF5602F3D8D0}" type="parTrans" cxnId="{371A281C-ADE4-4A81-A05A-DFEFE8996EE0}">
      <dgm:prSet/>
      <dgm:spPr/>
      <dgm:t>
        <a:bodyPr/>
        <a:lstStyle/>
        <a:p>
          <a:endParaRPr lang="en-US"/>
        </a:p>
      </dgm:t>
    </dgm:pt>
    <dgm:pt modelId="{4029BB40-0704-4CDC-9DA9-7FCCA3D4FFAB}" type="sibTrans" cxnId="{371A281C-ADE4-4A81-A05A-DFEFE8996EE0}">
      <dgm:prSet/>
      <dgm:spPr/>
      <dgm:t>
        <a:bodyPr/>
        <a:lstStyle/>
        <a:p>
          <a:endParaRPr lang="en-US"/>
        </a:p>
      </dgm:t>
    </dgm:pt>
    <dgm:pt modelId="{35B034C1-A13F-4463-8595-9A8C97695EE3}">
      <dgm:prSet/>
      <dgm:spPr/>
      <dgm:t>
        <a:bodyPr/>
        <a:lstStyle/>
        <a:p>
          <a:pPr rtl="0"/>
          <a:r>
            <a:rPr lang="en-US" dirty="0"/>
            <a:t>Network segmentation and security hardening</a:t>
          </a:r>
        </a:p>
      </dgm:t>
    </dgm:pt>
    <dgm:pt modelId="{B2B18434-BBEE-4E58-9BC3-3F4A91A229AD}" type="parTrans" cxnId="{F2282EE6-1ED1-458A-B066-60DFE181DFC8}">
      <dgm:prSet/>
      <dgm:spPr/>
      <dgm:t>
        <a:bodyPr/>
        <a:lstStyle/>
        <a:p>
          <a:endParaRPr lang="en-US"/>
        </a:p>
      </dgm:t>
    </dgm:pt>
    <dgm:pt modelId="{5E09C2E3-B7B2-4714-A032-DB8A0058D77F}" type="sibTrans" cxnId="{F2282EE6-1ED1-458A-B066-60DFE181DFC8}">
      <dgm:prSet/>
      <dgm:spPr/>
      <dgm:t>
        <a:bodyPr/>
        <a:lstStyle/>
        <a:p>
          <a:endParaRPr lang="en-US"/>
        </a:p>
      </dgm:t>
    </dgm:pt>
    <dgm:pt modelId="{6E4F3DE2-D023-44A5-B003-264357C62738}">
      <dgm:prSet/>
      <dgm:spPr/>
      <dgm:t>
        <a:bodyPr/>
        <a:lstStyle/>
        <a:p>
          <a:pPr rtl="0"/>
          <a:r>
            <a:rPr lang="en-US" dirty="0"/>
            <a:t>Improve SIEM and continuous monitoring/logging</a:t>
          </a:r>
        </a:p>
      </dgm:t>
    </dgm:pt>
    <dgm:pt modelId="{F2AD21A1-D9F0-479C-97FB-005303EEC245}" type="parTrans" cxnId="{ADBE2607-576D-4085-B76A-E0AB48F8BCF1}">
      <dgm:prSet/>
      <dgm:spPr/>
      <dgm:t>
        <a:bodyPr/>
        <a:lstStyle/>
        <a:p>
          <a:endParaRPr lang="en-US"/>
        </a:p>
      </dgm:t>
    </dgm:pt>
    <dgm:pt modelId="{2FB798BC-5D7E-47DB-B03A-CBA6D7369EEE}" type="sibTrans" cxnId="{ADBE2607-576D-4085-B76A-E0AB48F8BCF1}">
      <dgm:prSet/>
      <dgm:spPr/>
      <dgm:t>
        <a:bodyPr/>
        <a:lstStyle/>
        <a:p>
          <a:endParaRPr lang="en-US"/>
        </a:p>
      </dgm:t>
    </dgm:pt>
    <dgm:pt modelId="{B10828B3-F400-4858-A923-5466AFF4C7E5}">
      <dgm:prSet/>
      <dgm:spPr/>
      <dgm:t>
        <a:bodyPr/>
        <a:lstStyle/>
        <a:p>
          <a:pPr rtl="0"/>
          <a:r>
            <a:rPr lang="en-US" dirty="0"/>
            <a:t>Data encryption for sensitive data and AI models</a:t>
          </a:r>
        </a:p>
      </dgm:t>
    </dgm:pt>
    <dgm:pt modelId="{4418EE36-43CA-4B64-9233-7898A7D49BAE}" type="parTrans" cxnId="{A9C0897C-9E11-442A-A9D9-67E8B5C1DF85}">
      <dgm:prSet/>
      <dgm:spPr/>
      <dgm:t>
        <a:bodyPr/>
        <a:lstStyle/>
        <a:p>
          <a:endParaRPr lang="en-US"/>
        </a:p>
      </dgm:t>
    </dgm:pt>
    <dgm:pt modelId="{D7750869-5F9A-429D-832E-E22B4CA9CE04}" type="sibTrans" cxnId="{A9C0897C-9E11-442A-A9D9-67E8B5C1DF85}">
      <dgm:prSet/>
      <dgm:spPr/>
      <dgm:t>
        <a:bodyPr/>
        <a:lstStyle/>
        <a:p>
          <a:endParaRPr lang="en-US"/>
        </a:p>
      </dgm:t>
    </dgm:pt>
    <dgm:pt modelId="{4F82B636-F43B-4992-97B5-6FA7C865692F}">
      <dgm:prSet/>
      <dgm:spPr/>
      <dgm:t>
        <a:bodyPr/>
        <a:lstStyle/>
        <a:p>
          <a:pPr rtl="0"/>
          <a:r>
            <a:rPr lang="en-US" dirty="0"/>
            <a:t>Regular security drills(back up recovery)</a:t>
          </a:r>
        </a:p>
      </dgm:t>
    </dgm:pt>
    <dgm:pt modelId="{B874223F-E7C5-4134-8F52-146F632D0A8C}" type="parTrans" cxnId="{F22BE742-834F-4584-AC81-12985A51BA33}">
      <dgm:prSet/>
      <dgm:spPr/>
      <dgm:t>
        <a:bodyPr/>
        <a:lstStyle/>
        <a:p>
          <a:endParaRPr lang="en-US"/>
        </a:p>
      </dgm:t>
    </dgm:pt>
    <dgm:pt modelId="{5A840B1B-EDBE-43A9-BF39-CFC992108A80}" type="sibTrans" cxnId="{F22BE742-834F-4584-AC81-12985A51BA33}">
      <dgm:prSet/>
      <dgm:spPr/>
      <dgm:t>
        <a:bodyPr/>
        <a:lstStyle/>
        <a:p>
          <a:endParaRPr lang="en-US"/>
        </a:p>
      </dgm:t>
    </dgm:pt>
    <dgm:pt modelId="{82A13132-FF69-4772-8EA5-A81A71BFE653}" type="pres">
      <dgm:prSet presAssocID="{7D323979-AD75-48BD-8B47-4372573BD022}" presName="Name0" presStyleCnt="0">
        <dgm:presLayoutVars>
          <dgm:dir/>
          <dgm:resizeHandles val="exact"/>
        </dgm:presLayoutVars>
      </dgm:prSet>
      <dgm:spPr/>
    </dgm:pt>
    <dgm:pt modelId="{10D843FB-A5DC-4C23-9906-6F7CD934BF6B}" type="pres">
      <dgm:prSet presAssocID="{7D323979-AD75-48BD-8B47-4372573BD022}" presName="arrow" presStyleLbl="bgShp" presStyleIdx="0" presStyleCnt="1"/>
      <dgm:spPr/>
    </dgm:pt>
    <dgm:pt modelId="{4ACABE82-9997-4EA9-A768-9CC5DD2B41AC}" type="pres">
      <dgm:prSet presAssocID="{7D323979-AD75-48BD-8B47-4372573BD022}" presName="points" presStyleCnt="0"/>
      <dgm:spPr/>
    </dgm:pt>
    <dgm:pt modelId="{FEEBBF1D-1666-4C75-8FD5-9CEB6932A839}" type="pres">
      <dgm:prSet presAssocID="{3785F2D4-A83B-46D1-A7F5-365C3D76B931}" presName="compositeA" presStyleCnt="0"/>
      <dgm:spPr/>
    </dgm:pt>
    <dgm:pt modelId="{6D7099F5-2CD7-4031-A604-FC78E0268C12}" type="pres">
      <dgm:prSet presAssocID="{3785F2D4-A83B-46D1-A7F5-365C3D76B931}" presName="textA" presStyleLbl="revTx" presStyleIdx="0" presStyleCnt="2">
        <dgm:presLayoutVars>
          <dgm:bulletEnabled val="1"/>
        </dgm:presLayoutVars>
      </dgm:prSet>
      <dgm:spPr/>
    </dgm:pt>
    <dgm:pt modelId="{D279D298-B587-4FA0-A810-5F4F2C60DDD1}" type="pres">
      <dgm:prSet presAssocID="{3785F2D4-A83B-46D1-A7F5-365C3D76B931}" presName="circleA" presStyleLbl="node1" presStyleIdx="0" presStyleCnt="2"/>
      <dgm:spPr/>
    </dgm:pt>
    <dgm:pt modelId="{E9C52306-2182-4205-B905-7EA1C9FA66DB}" type="pres">
      <dgm:prSet presAssocID="{3785F2D4-A83B-46D1-A7F5-365C3D76B931}" presName="spaceA" presStyleCnt="0"/>
      <dgm:spPr/>
    </dgm:pt>
    <dgm:pt modelId="{8DCAD4A3-6559-4DE0-A161-36631FF2ACB3}" type="pres">
      <dgm:prSet presAssocID="{E285B538-2706-451B-9FB5-F4C7D6C186E1}" presName="space" presStyleCnt="0"/>
      <dgm:spPr/>
    </dgm:pt>
    <dgm:pt modelId="{991CF341-D164-49B6-8FD2-88757762A84B}" type="pres">
      <dgm:prSet presAssocID="{D713F7CF-B508-44BF-B650-DE924FFADF32}" presName="compositeB" presStyleCnt="0"/>
      <dgm:spPr/>
    </dgm:pt>
    <dgm:pt modelId="{A9A62206-2EC6-42D5-AB1D-0F124EE064A1}" type="pres">
      <dgm:prSet presAssocID="{D713F7CF-B508-44BF-B650-DE924FFADF32}" presName="textB" presStyleLbl="revTx" presStyleIdx="1" presStyleCnt="2">
        <dgm:presLayoutVars>
          <dgm:bulletEnabled val="1"/>
        </dgm:presLayoutVars>
      </dgm:prSet>
      <dgm:spPr/>
    </dgm:pt>
    <dgm:pt modelId="{4E39F7B2-5D8F-4B8C-9435-09EFE232AA55}" type="pres">
      <dgm:prSet presAssocID="{D713F7CF-B508-44BF-B650-DE924FFADF32}" presName="circleB" presStyleLbl="node1" presStyleIdx="1" presStyleCnt="2"/>
      <dgm:spPr/>
    </dgm:pt>
    <dgm:pt modelId="{8C631A6B-1B22-41CB-9FA2-731808AB60AD}" type="pres">
      <dgm:prSet presAssocID="{D713F7CF-B508-44BF-B650-DE924FFADF32}" presName="spaceB" presStyleCnt="0"/>
      <dgm:spPr/>
    </dgm:pt>
  </dgm:ptLst>
  <dgm:cxnLst>
    <dgm:cxn modelId="{B0923D00-A9F4-49D8-8098-C62F8EA88DCA}" type="presOf" srcId="{B9EDEA9D-C3D7-4F0A-B7BC-D303E8046CBA}" destId="{6D7099F5-2CD7-4031-A604-FC78E0268C12}" srcOrd="0" destOrd="2" presId="urn:microsoft.com/office/officeart/2005/8/layout/hProcess11"/>
    <dgm:cxn modelId="{ADBE2607-576D-4085-B76A-E0AB48F8BCF1}" srcId="{D713F7CF-B508-44BF-B650-DE924FFADF32}" destId="{6E4F3DE2-D023-44A5-B003-264357C62738}" srcOrd="2" destOrd="0" parTransId="{F2AD21A1-D9F0-479C-97FB-005303EEC245}" sibTransId="{2FB798BC-5D7E-47DB-B03A-CBA6D7369EEE}"/>
    <dgm:cxn modelId="{04978F0B-4A6A-46ED-A694-6A87882794C6}" type="presOf" srcId="{C2913D1E-A727-4A1E-A04A-4B6325F587EB}" destId="{A9A62206-2EC6-42D5-AB1D-0F124EE064A1}" srcOrd="0" destOrd="1" presId="urn:microsoft.com/office/officeart/2005/8/layout/hProcess11"/>
    <dgm:cxn modelId="{371A281C-ADE4-4A81-A05A-DFEFE8996EE0}" srcId="{D713F7CF-B508-44BF-B650-DE924FFADF32}" destId="{C2913D1E-A727-4A1E-A04A-4B6325F587EB}" srcOrd="0" destOrd="0" parTransId="{421A4D72-4984-4D73-BF5B-CF5602F3D8D0}" sibTransId="{4029BB40-0704-4CDC-9DA9-7FCCA3D4FFAB}"/>
    <dgm:cxn modelId="{348B8331-743F-4A31-950E-A402F1EAF18F}" type="presOf" srcId="{9957E2BA-D79C-4159-974C-F97E54B66B43}" destId="{6D7099F5-2CD7-4031-A604-FC78E0268C12}" srcOrd="0" destOrd="3" presId="urn:microsoft.com/office/officeart/2005/8/layout/hProcess11"/>
    <dgm:cxn modelId="{7850AD31-110F-49B2-ACF7-3CA2A2A48C9F}" srcId="{3785F2D4-A83B-46D1-A7F5-365C3D76B931}" destId="{F864F64A-081C-429E-B484-66E28B553C13}" srcOrd="0" destOrd="0" parTransId="{070CFFBC-414E-46A9-8C56-9A37D799BDC0}" sibTransId="{C393F5D3-2858-498B-9B09-1C23A9DBD328}"/>
    <dgm:cxn modelId="{F22BE742-834F-4584-AC81-12985A51BA33}" srcId="{D713F7CF-B508-44BF-B650-DE924FFADF32}" destId="{4F82B636-F43B-4992-97B5-6FA7C865692F}" srcOrd="4" destOrd="0" parTransId="{B874223F-E7C5-4134-8F52-146F632D0A8C}" sibTransId="{5A840B1B-EDBE-43A9-BF39-CFC992108A80}"/>
    <dgm:cxn modelId="{19BBE246-7771-4448-838B-FEAFBF158545}" type="presOf" srcId="{35B034C1-A13F-4463-8595-9A8C97695EE3}" destId="{A9A62206-2EC6-42D5-AB1D-0F124EE064A1}" srcOrd="0" destOrd="2" presId="urn:microsoft.com/office/officeart/2005/8/layout/hProcess11"/>
    <dgm:cxn modelId="{A9C0897C-9E11-442A-A9D9-67E8B5C1DF85}" srcId="{D713F7CF-B508-44BF-B650-DE924FFADF32}" destId="{B10828B3-F400-4858-A923-5466AFF4C7E5}" srcOrd="3" destOrd="0" parTransId="{4418EE36-43CA-4B64-9233-7898A7D49BAE}" sibTransId="{D7750869-5F9A-429D-832E-E22B4CA9CE04}"/>
    <dgm:cxn modelId="{027CC185-D768-4768-AE22-A716CB63E0A2}" srcId="{7D323979-AD75-48BD-8B47-4372573BD022}" destId="{D713F7CF-B508-44BF-B650-DE924FFADF32}" srcOrd="1" destOrd="0" parTransId="{DDB2A54F-C543-4E64-AD93-E79CE738D759}" sibTransId="{10022180-94A4-4272-AAB5-86A39EFE26A1}"/>
    <dgm:cxn modelId="{2A990689-A753-443E-A8DA-98299D5FBB14}" type="presOf" srcId="{6E4F3DE2-D023-44A5-B003-264357C62738}" destId="{A9A62206-2EC6-42D5-AB1D-0F124EE064A1}" srcOrd="0" destOrd="3" presId="urn:microsoft.com/office/officeart/2005/8/layout/hProcess11"/>
    <dgm:cxn modelId="{13E95389-1120-4C7A-A349-A46ECE059EB3}" type="presOf" srcId="{7D323979-AD75-48BD-8B47-4372573BD022}" destId="{82A13132-FF69-4772-8EA5-A81A71BFE653}" srcOrd="0" destOrd="0" presId="urn:microsoft.com/office/officeart/2005/8/layout/hProcess11"/>
    <dgm:cxn modelId="{D2569B9B-B993-4B02-A675-55726666D7A6}" type="presOf" srcId="{F864F64A-081C-429E-B484-66E28B553C13}" destId="{6D7099F5-2CD7-4031-A604-FC78E0268C12}" srcOrd="0" destOrd="1" presId="urn:microsoft.com/office/officeart/2005/8/layout/hProcess11"/>
    <dgm:cxn modelId="{86261AA1-4F83-4354-8C4C-89A26FEFC5DE}" type="presOf" srcId="{3785F2D4-A83B-46D1-A7F5-365C3D76B931}" destId="{6D7099F5-2CD7-4031-A604-FC78E0268C12}" srcOrd="0" destOrd="0" presId="urn:microsoft.com/office/officeart/2005/8/layout/hProcess11"/>
    <dgm:cxn modelId="{576124A9-F519-474D-9DB1-8FD91C0C24C4}" srcId="{3785F2D4-A83B-46D1-A7F5-365C3D76B931}" destId="{9957E2BA-D79C-4159-974C-F97E54B66B43}" srcOrd="2" destOrd="0" parTransId="{B956C609-5381-4344-96A5-962EDDBB27F6}" sibTransId="{917647D2-7828-41F1-B398-A1A15AE99929}"/>
    <dgm:cxn modelId="{6CA89CB7-FE04-4DA3-8B06-2B36BC28FC0B}" type="presOf" srcId="{D713F7CF-B508-44BF-B650-DE924FFADF32}" destId="{A9A62206-2EC6-42D5-AB1D-0F124EE064A1}" srcOrd="0" destOrd="0" presId="urn:microsoft.com/office/officeart/2005/8/layout/hProcess11"/>
    <dgm:cxn modelId="{1B4016C6-6743-41FE-B005-CB5916C438DC}" srcId="{7D323979-AD75-48BD-8B47-4372573BD022}" destId="{3785F2D4-A83B-46D1-A7F5-365C3D76B931}" srcOrd="0" destOrd="0" parTransId="{7AE17528-9303-4741-81D8-BD05F38B2EE7}" sibTransId="{E285B538-2706-451B-9FB5-F4C7D6C186E1}"/>
    <dgm:cxn modelId="{D46981DF-200A-4A35-B7C0-2B50B5F338B3}" srcId="{3785F2D4-A83B-46D1-A7F5-365C3D76B931}" destId="{B9EDEA9D-C3D7-4F0A-B7BC-D303E8046CBA}" srcOrd="1" destOrd="0" parTransId="{C6E4904F-4154-4981-9746-61E1551BE7B1}" sibTransId="{344FA3DC-4A1D-4836-B010-BD5B1B914F6F}"/>
    <dgm:cxn modelId="{442B9FE3-1B59-4AF1-B057-5CE63FA43E24}" type="presOf" srcId="{B10828B3-F400-4858-A923-5466AFF4C7E5}" destId="{A9A62206-2EC6-42D5-AB1D-0F124EE064A1}" srcOrd="0" destOrd="4" presId="urn:microsoft.com/office/officeart/2005/8/layout/hProcess11"/>
    <dgm:cxn modelId="{F2282EE6-1ED1-458A-B066-60DFE181DFC8}" srcId="{D713F7CF-B508-44BF-B650-DE924FFADF32}" destId="{35B034C1-A13F-4463-8595-9A8C97695EE3}" srcOrd="1" destOrd="0" parTransId="{B2B18434-BBEE-4E58-9BC3-3F4A91A229AD}" sibTransId="{5E09C2E3-B7B2-4714-A032-DB8A0058D77F}"/>
    <dgm:cxn modelId="{2D08CEFB-4377-4F29-B0E8-9F84D25DA22F}" type="presOf" srcId="{4F82B636-F43B-4992-97B5-6FA7C865692F}" destId="{A9A62206-2EC6-42D5-AB1D-0F124EE064A1}" srcOrd="0" destOrd="5" presId="urn:microsoft.com/office/officeart/2005/8/layout/hProcess11"/>
    <dgm:cxn modelId="{44CCB93C-F73F-4320-8A83-187E8B1589B4}" type="presParOf" srcId="{82A13132-FF69-4772-8EA5-A81A71BFE653}" destId="{10D843FB-A5DC-4C23-9906-6F7CD934BF6B}" srcOrd="0" destOrd="0" presId="urn:microsoft.com/office/officeart/2005/8/layout/hProcess11"/>
    <dgm:cxn modelId="{4B62B466-A8B3-413F-AF85-01A9E6B4C600}" type="presParOf" srcId="{82A13132-FF69-4772-8EA5-A81A71BFE653}" destId="{4ACABE82-9997-4EA9-A768-9CC5DD2B41AC}" srcOrd="1" destOrd="0" presId="urn:microsoft.com/office/officeart/2005/8/layout/hProcess11"/>
    <dgm:cxn modelId="{7F15F4D0-849E-46FB-8C12-9D3E7810648C}" type="presParOf" srcId="{4ACABE82-9997-4EA9-A768-9CC5DD2B41AC}" destId="{FEEBBF1D-1666-4C75-8FD5-9CEB6932A839}" srcOrd="0" destOrd="0" presId="urn:microsoft.com/office/officeart/2005/8/layout/hProcess11"/>
    <dgm:cxn modelId="{1E163348-8FC4-46FA-AC78-7FE09810D987}" type="presParOf" srcId="{FEEBBF1D-1666-4C75-8FD5-9CEB6932A839}" destId="{6D7099F5-2CD7-4031-A604-FC78E0268C12}" srcOrd="0" destOrd="0" presId="urn:microsoft.com/office/officeart/2005/8/layout/hProcess11"/>
    <dgm:cxn modelId="{9FF23987-223E-42B1-9100-17E4EF7AD725}" type="presParOf" srcId="{FEEBBF1D-1666-4C75-8FD5-9CEB6932A839}" destId="{D279D298-B587-4FA0-A810-5F4F2C60DDD1}" srcOrd="1" destOrd="0" presId="urn:microsoft.com/office/officeart/2005/8/layout/hProcess11"/>
    <dgm:cxn modelId="{D2490753-BBE8-45B1-8105-6E04A14C2784}" type="presParOf" srcId="{FEEBBF1D-1666-4C75-8FD5-9CEB6932A839}" destId="{E9C52306-2182-4205-B905-7EA1C9FA66DB}" srcOrd="2" destOrd="0" presId="urn:microsoft.com/office/officeart/2005/8/layout/hProcess11"/>
    <dgm:cxn modelId="{1CDCDFAB-385B-4C2C-B40C-60A0B59C2985}" type="presParOf" srcId="{4ACABE82-9997-4EA9-A768-9CC5DD2B41AC}" destId="{8DCAD4A3-6559-4DE0-A161-36631FF2ACB3}" srcOrd="1" destOrd="0" presId="urn:microsoft.com/office/officeart/2005/8/layout/hProcess11"/>
    <dgm:cxn modelId="{ED4EB2E9-DBC4-4B9C-8513-193E89EF4B30}" type="presParOf" srcId="{4ACABE82-9997-4EA9-A768-9CC5DD2B41AC}" destId="{991CF341-D164-49B6-8FD2-88757762A84B}" srcOrd="2" destOrd="0" presId="urn:microsoft.com/office/officeart/2005/8/layout/hProcess11"/>
    <dgm:cxn modelId="{ED0306FE-D327-4B75-9F8F-7E6F47C1E11C}" type="presParOf" srcId="{991CF341-D164-49B6-8FD2-88757762A84B}" destId="{A9A62206-2EC6-42D5-AB1D-0F124EE064A1}" srcOrd="0" destOrd="0" presId="urn:microsoft.com/office/officeart/2005/8/layout/hProcess11"/>
    <dgm:cxn modelId="{C1ED07F5-56D2-4C34-B37D-3C483B7565EE}" type="presParOf" srcId="{991CF341-D164-49B6-8FD2-88757762A84B}" destId="{4E39F7B2-5D8F-4B8C-9435-09EFE232AA55}" srcOrd="1" destOrd="0" presId="urn:microsoft.com/office/officeart/2005/8/layout/hProcess11"/>
    <dgm:cxn modelId="{46499B0F-079F-4367-BF0F-75BCB5444B42}" type="presParOf" srcId="{991CF341-D164-49B6-8FD2-88757762A84B}" destId="{8C631A6B-1B22-41CB-9FA2-731808AB60AD}"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204019-BD30-4E45-8FE6-71EF29C565CB}"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ABD579E4-337D-4058-A746-704629D38521}">
      <dgm:prSet/>
      <dgm:spPr/>
      <dgm:t>
        <a:bodyPr/>
        <a:lstStyle/>
        <a:p>
          <a:pPr rtl="0"/>
          <a:r>
            <a:rPr lang="en-US" dirty="0"/>
            <a:t>Reduced likelihood of threat.</a:t>
          </a:r>
        </a:p>
      </dgm:t>
    </dgm:pt>
    <dgm:pt modelId="{FE0916ED-A77E-49A5-861F-58335B8588BE}" type="parTrans" cxnId="{5BA797FA-9E9E-44C5-9DE5-4A36C4990668}">
      <dgm:prSet/>
      <dgm:spPr/>
      <dgm:t>
        <a:bodyPr/>
        <a:lstStyle/>
        <a:p>
          <a:endParaRPr lang="en-US"/>
        </a:p>
      </dgm:t>
    </dgm:pt>
    <dgm:pt modelId="{9A9E7F37-BF26-4D12-9BC5-ED640FFFB01A}" type="sibTrans" cxnId="{5BA797FA-9E9E-44C5-9DE5-4A36C4990668}">
      <dgm:prSet/>
      <dgm:spPr/>
      <dgm:t>
        <a:bodyPr/>
        <a:lstStyle/>
        <a:p>
          <a:endParaRPr lang="en-US"/>
        </a:p>
      </dgm:t>
    </dgm:pt>
    <dgm:pt modelId="{2F7829E1-132D-42E4-AEE9-5C93696E809F}">
      <dgm:prSet/>
      <dgm:spPr/>
      <dgm:t>
        <a:bodyPr/>
        <a:lstStyle/>
        <a:p>
          <a:pPr rtl="0"/>
          <a:r>
            <a:rPr lang="en-US" dirty="0"/>
            <a:t>Potential reduction in financial and operation cost.</a:t>
          </a:r>
        </a:p>
      </dgm:t>
    </dgm:pt>
    <dgm:pt modelId="{B1866DED-240D-4F4B-AFEF-731B92C4FCB3}" type="parTrans" cxnId="{BFD6AF2B-1CCB-4637-82E7-440B3D2415D4}">
      <dgm:prSet/>
      <dgm:spPr/>
      <dgm:t>
        <a:bodyPr/>
        <a:lstStyle/>
        <a:p>
          <a:endParaRPr lang="en-US"/>
        </a:p>
      </dgm:t>
    </dgm:pt>
    <dgm:pt modelId="{2CEBAD9D-01A6-4711-89E2-ADB74FD2E1C9}" type="sibTrans" cxnId="{BFD6AF2B-1CCB-4637-82E7-440B3D2415D4}">
      <dgm:prSet/>
      <dgm:spPr/>
      <dgm:t>
        <a:bodyPr/>
        <a:lstStyle/>
        <a:p>
          <a:endParaRPr lang="en-US"/>
        </a:p>
      </dgm:t>
    </dgm:pt>
    <dgm:pt modelId="{3A6AE3C2-AE23-45B8-B5D3-9859E421AC01}">
      <dgm:prSet/>
      <dgm:spPr/>
      <dgm:t>
        <a:bodyPr/>
        <a:lstStyle/>
        <a:p>
          <a:pPr rtl="0"/>
          <a:r>
            <a:rPr lang="en-US" dirty="0"/>
            <a:t>Timely detection and response times for security incidences</a:t>
          </a:r>
        </a:p>
      </dgm:t>
    </dgm:pt>
    <dgm:pt modelId="{D674D447-4014-45A5-8FF6-EB3CA9F8810B}" type="parTrans" cxnId="{77437049-77A6-4F17-B87A-8A8C4CFC77BE}">
      <dgm:prSet/>
      <dgm:spPr/>
      <dgm:t>
        <a:bodyPr/>
        <a:lstStyle/>
        <a:p>
          <a:endParaRPr lang="en-US"/>
        </a:p>
      </dgm:t>
    </dgm:pt>
    <dgm:pt modelId="{4359A7F3-0541-48FB-A419-8B1509A84B14}" type="sibTrans" cxnId="{77437049-77A6-4F17-B87A-8A8C4CFC77BE}">
      <dgm:prSet/>
      <dgm:spPr/>
      <dgm:t>
        <a:bodyPr/>
        <a:lstStyle/>
        <a:p>
          <a:endParaRPr lang="en-US"/>
        </a:p>
      </dgm:t>
    </dgm:pt>
    <dgm:pt modelId="{E88C3FC4-F2A9-4C7A-A056-AE77E87E9823}">
      <dgm:prSet/>
      <dgm:spPr/>
      <dgm:t>
        <a:bodyPr/>
        <a:lstStyle/>
        <a:p>
          <a:pPr rtl="0"/>
          <a:r>
            <a:rPr lang="en-US" dirty="0"/>
            <a:t>Improved system availability and resilience</a:t>
          </a:r>
        </a:p>
      </dgm:t>
    </dgm:pt>
    <dgm:pt modelId="{12554550-7160-4E8F-8B7E-8C4F0675E552}" type="parTrans" cxnId="{619C7275-EFAE-4ED6-9C3C-A184F099092C}">
      <dgm:prSet/>
      <dgm:spPr/>
      <dgm:t>
        <a:bodyPr/>
        <a:lstStyle/>
        <a:p>
          <a:endParaRPr lang="en-US"/>
        </a:p>
      </dgm:t>
    </dgm:pt>
    <dgm:pt modelId="{5C847709-279B-45E1-A057-4C8662D35E73}" type="sibTrans" cxnId="{619C7275-EFAE-4ED6-9C3C-A184F099092C}">
      <dgm:prSet/>
      <dgm:spPr/>
      <dgm:t>
        <a:bodyPr/>
        <a:lstStyle/>
        <a:p>
          <a:endParaRPr lang="en-US"/>
        </a:p>
      </dgm:t>
    </dgm:pt>
    <dgm:pt modelId="{A7B42B6C-1517-4DFB-8BDA-0C86DB7E609F}">
      <dgm:prSet/>
      <dgm:spPr/>
      <dgm:t>
        <a:bodyPr/>
        <a:lstStyle/>
        <a:p>
          <a:pPr rtl="0"/>
          <a:r>
            <a:rPr lang="en-US" dirty="0"/>
            <a:t>Residual risks reduced to acceptable levels(risk appetite)</a:t>
          </a:r>
        </a:p>
      </dgm:t>
    </dgm:pt>
    <dgm:pt modelId="{87F853AB-1236-47CE-92C5-73B4AE44FD23}" type="parTrans" cxnId="{0EF73501-689C-485A-9985-5D5289CAB0BA}">
      <dgm:prSet/>
      <dgm:spPr/>
      <dgm:t>
        <a:bodyPr/>
        <a:lstStyle/>
        <a:p>
          <a:endParaRPr lang="en-US"/>
        </a:p>
      </dgm:t>
    </dgm:pt>
    <dgm:pt modelId="{30E9D898-9804-491E-AF34-FB5E8486E816}" type="sibTrans" cxnId="{0EF73501-689C-485A-9985-5D5289CAB0BA}">
      <dgm:prSet/>
      <dgm:spPr/>
      <dgm:t>
        <a:bodyPr/>
        <a:lstStyle/>
        <a:p>
          <a:endParaRPr lang="en-US"/>
        </a:p>
      </dgm:t>
    </dgm:pt>
    <dgm:pt modelId="{5548CB70-050D-45D0-8571-1067983B9DD6}" type="pres">
      <dgm:prSet presAssocID="{25204019-BD30-4E45-8FE6-71EF29C565CB}" presName="compositeShape" presStyleCnt="0">
        <dgm:presLayoutVars>
          <dgm:dir/>
          <dgm:resizeHandles/>
        </dgm:presLayoutVars>
      </dgm:prSet>
      <dgm:spPr/>
    </dgm:pt>
    <dgm:pt modelId="{0423FB93-9841-40E8-9C8D-D6C52AC88266}" type="pres">
      <dgm:prSet presAssocID="{25204019-BD30-4E45-8FE6-71EF29C565CB}" presName="pyramid" presStyleLbl="node1" presStyleIdx="0" presStyleCnt="1"/>
      <dgm:spPr/>
    </dgm:pt>
    <dgm:pt modelId="{ABE8DFF7-A465-4035-A6AD-603700E0E048}" type="pres">
      <dgm:prSet presAssocID="{25204019-BD30-4E45-8FE6-71EF29C565CB}" presName="theList" presStyleCnt="0"/>
      <dgm:spPr/>
    </dgm:pt>
    <dgm:pt modelId="{0C8CBCEB-D574-4E25-84D6-1F441D8DD180}" type="pres">
      <dgm:prSet presAssocID="{ABD579E4-337D-4058-A746-704629D38521}" presName="aNode" presStyleLbl="fgAcc1" presStyleIdx="0" presStyleCnt="5">
        <dgm:presLayoutVars>
          <dgm:bulletEnabled val="1"/>
        </dgm:presLayoutVars>
      </dgm:prSet>
      <dgm:spPr/>
    </dgm:pt>
    <dgm:pt modelId="{7DBDFE19-6188-4B98-BBE3-388BA863E147}" type="pres">
      <dgm:prSet presAssocID="{ABD579E4-337D-4058-A746-704629D38521}" presName="aSpace" presStyleCnt="0"/>
      <dgm:spPr/>
    </dgm:pt>
    <dgm:pt modelId="{33AD5628-75DB-4C1D-B90C-CDEBD9F48EB4}" type="pres">
      <dgm:prSet presAssocID="{2F7829E1-132D-42E4-AEE9-5C93696E809F}" presName="aNode" presStyleLbl="fgAcc1" presStyleIdx="1" presStyleCnt="5">
        <dgm:presLayoutVars>
          <dgm:bulletEnabled val="1"/>
        </dgm:presLayoutVars>
      </dgm:prSet>
      <dgm:spPr/>
    </dgm:pt>
    <dgm:pt modelId="{CD93CE67-9793-4CD2-A449-B303FE28BC9D}" type="pres">
      <dgm:prSet presAssocID="{2F7829E1-132D-42E4-AEE9-5C93696E809F}" presName="aSpace" presStyleCnt="0"/>
      <dgm:spPr/>
    </dgm:pt>
    <dgm:pt modelId="{DE090D53-64CF-44B1-9275-16E42B2EE839}" type="pres">
      <dgm:prSet presAssocID="{3A6AE3C2-AE23-45B8-B5D3-9859E421AC01}" presName="aNode" presStyleLbl="fgAcc1" presStyleIdx="2" presStyleCnt="5">
        <dgm:presLayoutVars>
          <dgm:bulletEnabled val="1"/>
        </dgm:presLayoutVars>
      </dgm:prSet>
      <dgm:spPr/>
    </dgm:pt>
    <dgm:pt modelId="{855215E2-EB22-4D91-AA46-C4193BA5704B}" type="pres">
      <dgm:prSet presAssocID="{3A6AE3C2-AE23-45B8-B5D3-9859E421AC01}" presName="aSpace" presStyleCnt="0"/>
      <dgm:spPr/>
    </dgm:pt>
    <dgm:pt modelId="{9641F4C2-88B2-4FF8-8D19-E8040753967A}" type="pres">
      <dgm:prSet presAssocID="{E88C3FC4-F2A9-4C7A-A056-AE77E87E9823}" presName="aNode" presStyleLbl="fgAcc1" presStyleIdx="3" presStyleCnt="5">
        <dgm:presLayoutVars>
          <dgm:bulletEnabled val="1"/>
        </dgm:presLayoutVars>
      </dgm:prSet>
      <dgm:spPr/>
    </dgm:pt>
    <dgm:pt modelId="{39B59436-B31F-4BD1-AACC-A01DF40D1043}" type="pres">
      <dgm:prSet presAssocID="{E88C3FC4-F2A9-4C7A-A056-AE77E87E9823}" presName="aSpace" presStyleCnt="0"/>
      <dgm:spPr/>
    </dgm:pt>
    <dgm:pt modelId="{BC6DE020-4940-4862-86DB-9761BD232B44}" type="pres">
      <dgm:prSet presAssocID="{A7B42B6C-1517-4DFB-8BDA-0C86DB7E609F}" presName="aNode" presStyleLbl="fgAcc1" presStyleIdx="4" presStyleCnt="5">
        <dgm:presLayoutVars>
          <dgm:bulletEnabled val="1"/>
        </dgm:presLayoutVars>
      </dgm:prSet>
      <dgm:spPr/>
    </dgm:pt>
    <dgm:pt modelId="{74D71575-88C4-4F3E-80FD-124AB89A1CE2}" type="pres">
      <dgm:prSet presAssocID="{A7B42B6C-1517-4DFB-8BDA-0C86DB7E609F}" presName="aSpace" presStyleCnt="0"/>
      <dgm:spPr/>
    </dgm:pt>
  </dgm:ptLst>
  <dgm:cxnLst>
    <dgm:cxn modelId="{0EF73501-689C-485A-9985-5D5289CAB0BA}" srcId="{25204019-BD30-4E45-8FE6-71EF29C565CB}" destId="{A7B42B6C-1517-4DFB-8BDA-0C86DB7E609F}" srcOrd="4" destOrd="0" parTransId="{87F853AB-1236-47CE-92C5-73B4AE44FD23}" sibTransId="{30E9D898-9804-491E-AF34-FB5E8486E816}"/>
    <dgm:cxn modelId="{9EAF8F02-EA96-4CF6-80B8-AB5E2DD5648B}" type="presOf" srcId="{2F7829E1-132D-42E4-AEE9-5C93696E809F}" destId="{33AD5628-75DB-4C1D-B90C-CDEBD9F48EB4}" srcOrd="0" destOrd="0" presId="urn:microsoft.com/office/officeart/2005/8/layout/pyramid2"/>
    <dgm:cxn modelId="{BFD6AF2B-1CCB-4637-82E7-440B3D2415D4}" srcId="{25204019-BD30-4E45-8FE6-71EF29C565CB}" destId="{2F7829E1-132D-42E4-AEE9-5C93696E809F}" srcOrd="1" destOrd="0" parTransId="{B1866DED-240D-4F4B-AFEF-731B92C4FCB3}" sibTransId="{2CEBAD9D-01A6-4711-89E2-ADB74FD2E1C9}"/>
    <dgm:cxn modelId="{59F6362C-BDF4-46AD-B23B-2D7B222D6294}" type="presOf" srcId="{ABD579E4-337D-4058-A746-704629D38521}" destId="{0C8CBCEB-D574-4E25-84D6-1F441D8DD180}" srcOrd="0" destOrd="0" presId="urn:microsoft.com/office/officeart/2005/8/layout/pyramid2"/>
    <dgm:cxn modelId="{77437049-77A6-4F17-B87A-8A8C4CFC77BE}" srcId="{25204019-BD30-4E45-8FE6-71EF29C565CB}" destId="{3A6AE3C2-AE23-45B8-B5D3-9859E421AC01}" srcOrd="2" destOrd="0" parTransId="{D674D447-4014-45A5-8FF6-EB3CA9F8810B}" sibTransId="{4359A7F3-0541-48FB-A419-8B1509A84B14}"/>
    <dgm:cxn modelId="{619C7275-EFAE-4ED6-9C3C-A184F099092C}" srcId="{25204019-BD30-4E45-8FE6-71EF29C565CB}" destId="{E88C3FC4-F2A9-4C7A-A056-AE77E87E9823}" srcOrd="3" destOrd="0" parTransId="{12554550-7160-4E8F-8B7E-8C4F0675E552}" sibTransId="{5C847709-279B-45E1-A057-4C8662D35E73}"/>
    <dgm:cxn modelId="{BD13619D-CE60-4969-9C4B-FEEEFB1A2A26}" type="presOf" srcId="{A7B42B6C-1517-4DFB-8BDA-0C86DB7E609F}" destId="{BC6DE020-4940-4862-86DB-9761BD232B44}" srcOrd="0" destOrd="0" presId="urn:microsoft.com/office/officeart/2005/8/layout/pyramid2"/>
    <dgm:cxn modelId="{665BF4C2-D6CA-4147-973F-712A8FF5360C}" type="presOf" srcId="{3A6AE3C2-AE23-45B8-B5D3-9859E421AC01}" destId="{DE090D53-64CF-44B1-9275-16E42B2EE839}" srcOrd="0" destOrd="0" presId="urn:microsoft.com/office/officeart/2005/8/layout/pyramid2"/>
    <dgm:cxn modelId="{E1B26BD2-E0AE-4FC5-8DD8-0FC6A4731353}" type="presOf" srcId="{25204019-BD30-4E45-8FE6-71EF29C565CB}" destId="{5548CB70-050D-45D0-8571-1067983B9DD6}" srcOrd="0" destOrd="0" presId="urn:microsoft.com/office/officeart/2005/8/layout/pyramid2"/>
    <dgm:cxn modelId="{F659D5F6-FC51-401D-B8C0-5128C9B26E20}" type="presOf" srcId="{E88C3FC4-F2A9-4C7A-A056-AE77E87E9823}" destId="{9641F4C2-88B2-4FF8-8D19-E8040753967A}" srcOrd="0" destOrd="0" presId="urn:microsoft.com/office/officeart/2005/8/layout/pyramid2"/>
    <dgm:cxn modelId="{5BA797FA-9E9E-44C5-9DE5-4A36C4990668}" srcId="{25204019-BD30-4E45-8FE6-71EF29C565CB}" destId="{ABD579E4-337D-4058-A746-704629D38521}" srcOrd="0" destOrd="0" parTransId="{FE0916ED-A77E-49A5-861F-58335B8588BE}" sibTransId="{9A9E7F37-BF26-4D12-9BC5-ED640FFFB01A}"/>
    <dgm:cxn modelId="{C73E117D-DBDF-4E66-9904-D1F4951EAD8F}" type="presParOf" srcId="{5548CB70-050D-45D0-8571-1067983B9DD6}" destId="{0423FB93-9841-40E8-9C8D-D6C52AC88266}" srcOrd="0" destOrd="0" presId="urn:microsoft.com/office/officeart/2005/8/layout/pyramid2"/>
    <dgm:cxn modelId="{DE1A9CEA-14B7-4B44-8782-EFABDCE7AC7A}" type="presParOf" srcId="{5548CB70-050D-45D0-8571-1067983B9DD6}" destId="{ABE8DFF7-A465-4035-A6AD-603700E0E048}" srcOrd="1" destOrd="0" presId="urn:microsoft.com/office/officeart/2005/8/layout/pyramid2"/>
    <dgm:cxn modelId="{AAAA667A-5508-4C11-8B33-95309096A41A}" type="presParOf" srcId="{ABE8DFF7-A465-4035-A6AD-603700E0E048}" destId="{0C8CBCEB-D574-4E25-84D6-1F441D8DD180}" srcOrd="0" destOrd="0" presId="urn:microsoft.com/office/officeart/2005/8/layout/pyramid2"/>
    <dgm:cxn modelId="{41D60504-F162-4821-A694-5A3D3C08150E}" type="presParOf" srcId="{ABE8DFF7-A465-4035-A6AD-603700E0E048}" destId="{7DBDFE19-6188-4B98-BBE3-388BA863E147}" srcOrd="1" destOrd="0" presId="urn:microsoft.com/office/officeart/2005/8/layout/pyramid2"/>
    <dgm:cxn modelId="{5B379F2F-D4D4-4B47-AF4D-D45E5631903C}" type="presParOf" srcId="{ABE8DFF7-A465-4035-A6AD-603700E0E048}" destId="{33AD5628-75DB-4C1D-B90C-CDEBD9F48EB4}" srcOrd="2" destOrd="0" presId="urn:microsoft.com/office/officeart/2005/8/layout/pyramid2"/>
    <dgm:cxn modelId="{0E1B11B0-34CD-4C4E-AE9F-72ACAC833B24}" type="presParOf" srcId="{ABE8DFF7-A465-4035-A6AD-603700E0E048}" destId="{CD93CE67-9793-4CD2-A449-B303FE28BC9D}" srcOrd="3" destOrd="0" presId="urn:microsoft.com/office/officeart/2005/8/layout/pyramid2"/>
    <dgm:cxn modelId="{5BC3E131-5E7C-4476-BDF8-7EB6B1331113}" type="presParOf" srcId="{ABE8DFF7-A465-4035-A6AD-603700E0E048}" destId="{DE090D53-64CF-44B1-9275-16E42B2EE839}" srcOrd="4" destOrd="0" presId="urn:microsoft.com/office/officeart/2005/8/layout/pyramid2"/>
    <dgm:cxn modelId="{B34B02FE-CCBA-4847-9870-E3E655CCE881}" type="presParOf" srcId="{ABE8DFF7-A465-4035-A6AD-603700E0E048}" destId="{855215E2-EB22-4D91-AA46-C4193BA5704B}" srcOrd="5" destOrd="0" presId="urn:microsoft.com/office/officeart/2005/8/layout/pyramid2"/>
    <dgm:cxn modelId="{34019FF1-1E46-4D0A-B062-211A4FFF1050}" type="presParOf" srcId="{ABE8DFF7-A465-4035-A6AD-603700E0E048}" destId="{9641F4C2-88B2-4FF8-8D19-E8040753967A}" srcOrd="6" destOrd="0" presId="urn:microsoft.com/office/officeart/2005/8/layout/pyramid2"/>
    <dgm:cxn modelId="{7EDB31CB-63D5-4B2E-81D6-114EAC7F25A0}" type="presParOf" srcId="{ABE8DFF7-A465-4035-A6AD-603700E0E048}" destId="{39B59436-B31F-4BD1-AACC-A01DF40D1043}" srcOrd="7" destOrd="0" presId="urn:microsoft.com/office/officeart/2005/8/layout/pyramid2"/>
    <dgm:cxn modelId="{D43DCD25-AC3D-4F8B-B740-D6DAD885563D}" type="presParOf" srcId="{ABE8DFF7-A465-4035-A6AD-603700E0E048}" destId="{BC6DE020-4940-4862-86DB-9761BD232B44}" srcOrd="8" destOrd="0" presId="urn:microsoft.com/office/officeart/2005/8/layout/pyramid2"/>
    <dgm:cxn modelId="{71DA5F14-66E2-4933-AF4B-7940AEF5E391}" type="presParOf" srcId="{ABE8DFF7-A465-4035-A6AD-603700E0E048}" destId="{74D71575-88C4-4F3E-80FD-124AB89A1CE2}"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C147C3-5040-4514-9540-0E03292BE750}"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9945D2-2A0E-44CB-9A67-02671E18B551}">
      <dgm:prSet custT="1"/>
      <dgm:spPr/>
      <dgm:t>
        <a:bodyPr/>
        <a:lstStyle/>
        <a:p>
          <a:pPr rtl="0"/>
          <a:r>
            <a:rPr lang="en-US" sz="3600" dirty="0">
              <a:latin typeface="+mn-lt"/>
              <a:cs typeface="Times New Roman" pitchFamily="18" charset="0"/>
            </a:rPr>
            <a:t>Risk Reduction Impact</a:t>
          </a:r>
        </a:p>
      </dgm:t>
    </dgm:pt>
    <dgm:pt modelId="{395BDDF4-2ED5-4C6E-8630-3D8A535BCA50}" type="parTrans" cxnId="{8CE7E3E5-C04F-43F2-B804-9D530B21C4D8}">
      <dgm:prSet/>
      <dgm:spPr/>
      <dgm:t>
        <a:bodyPr/>
        <a:lstStyle/>
        <a:p>
          <a:endParaRPr lang="en-US"/>
        </a:p>
      </dgm:t>
    </dgm:pt>
    <dgm:pt modelId="{F46BF3A8-9572-4285-B8A8-E2204FF0D7FC}" type="sibTrans" cxnId="{8CE7E3E5-C04F-43F2-B804-9D530B21C4D8}">
      <dgm:prSet/>
      <dgm:spPr/>
      <dgm:t>
        <a:bodyPr/>
        <a:lstStyle/>
        <a:p>
          <a:endParaRPr lang="en-US"/>
        </a:p>
      </dgm:t>
    </dgm:pt>
    <dgm:pt modelId="{BBDD5477-84A7-474B-A2B4-847064EE7200}" type="pres">
      <dgm:prSet presAssocID="{9AC147C3-5040-4514-9540-0E03292BE750}" presName="Name0" presStyleCnt="0">
        <dgm:presLayoutVars>
          <dgm:dir/>
          <dgm:animLvl val="lvl"/>
          <dgm:resizeHandles val="exact"/>
        </dgm:presLayoutVars>
      </dgm:prSet>
      <dgm:spPr/>
    </dgm:pt>
    <dgm:pt modelId="{F0152787-ED47-4A69-A863-15BBA3F386E7}" type="pres">
      <dgm:prSet presAssocID="{F19945D2-2A0E-44CB-9A67-02671E18B551}" presName="parTxOnly" presStyleLbl="node1" presStyleIdx="0" presStyleCnt="1" custLinFactY="-3226" custLinFactNeighborX="-49" custLinFactNeighborY="-100000">
        <dgm:presLayoutVars>
          <dgm:chMax val="0"/>
          <dgm:chPref val="0"/>
          <dgm:bulletEnabled val="1"/>
        </dgm:presLayoutVars>
      </dgm:prSet>
      <dgm:spPr/>
    </dgm:pt>
  </dgm:ptLst>
  <dgm:cxnLst>
    <dgm:cxn modelId="{61130015-F8A4-4AA4-8AE6-65E4748BFED4}" type="presOf" srcId="{F19945D2-2A0E-44CB-9A67-02671E18B551}" destId="{F0152787-ED47-4A69-A863-15BBA3F386E7}" srcOrd="0" destOrd="0" presId="urn:microsoft.com/office/officeart/2005/8/layout/chevron1"/>
    <dgm:cxn modelId="{D3E769A0-AA46-4A2E-999E-C6CF7A62AE3E}" type="presOf" srcId="{9AC147C3-5040-4514-9540-0E03292BE750}" destId="{BBDD5477-84A7-474B-A2B4-847064EE7200}" srcOrd="0" destOrd="0" presId="urn:microsoft.com/office/officeart/2005/8/layout/chevron1"/>
    <dgm:cxn modelId="{8CE7E3E5-C04F-43F2-B804-9D530B21C4D8}" srcId="{9AC147C3-5040-4514-9540-0E03292BE750}" destId="{F19945D2-2A0E-44CB-9A67-02671E18B551}" srcOrd="0" destOrd="0" parTransId="{395BDDF4-2ED5-4C6E-8630-3D8A535BCA50}" sibTransId="{F46BF3A8-9572-4285-B8A8-E2204FF0D7FC}"/>
    <dgm:cxn modelId="{64E3AB59-A5D4-4BDD-B335-65F3FEDAB5EC}" type="presParOf" srcId="{BBDD5477-84A7-474B-A2B4-847064EE7200}" destId="{F0152787-ED47-4A69-A863-15BBA3F386E7}" srcOrd="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2787-ED47-4A69-A863-15BBA3F386E7}">
      <dsp:nvSpPr>
        <dsp:cNvPr id="0" name=""/>
        <dsp:cNvSpPr/>
      </dsp:nvSpPr>
      <dsp:spPr>
        <a:xfrm>
          <a:off x="5357" y="0"/>
          <a:ext cx="5481042" cy="83612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4800" kern="1200" dirty="0">
              <a:latin typeface="Times New Roman" pitchFamily="18" charset="0"/>
              <a:cs typeface="Times New Roman" pitchFamily="18" charset="0"/>
            </a:rPr>
            <a:t>Introduction</a:t>
          </a:r>
        </a:p>
      </dsp:txBody>
      <dsp:txXfrm>
        <a:off x="423419" y="0"/>
        <a:ext cx="4644919" cy="8361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B0759-3832-4876-AF32-B966A9F15781}">
      <dsp:nvSpPr>
        <dsp:cNvPr id="0" name=""/>
        <dsp:cNvSpPr/>
      </dsp:nvSpPr>
      <dsp:spPr>
        <a:xfrm>
          <a:off x="6301353" y="1392957"/>
          <a:ext cx="805051" cy="279439"/>
        </a:xfrm>
        <a:custGeom>
          <a:avLst/>
          <a:gdLst/>
          <a:ahLst/>
          <a:cxnLst/>
          <a:rect l="0" t="0" r="0" b="0"/>
          <a:pathLst>
            <a:path>
              <a:moveTo>
                <a:pt x="0" y="0"/>
              </a:moveTo>
              <a:lnTo>
                <a:pt x="0" y="139719"/>
              </a:lnTo>
              <a:lnTo>
                <a:pt x="805051" y="139719"/>
              </a:lnTo>
              <a:lnTo>
                <a:pt x="805051"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2DED8-F504-4360-BF3F-6A27153220A2}">
      <dsp:nvSpPr>
        <dsp:cNvPr id="0" name=""/>
        <dsp:cNvSpPr/>
      </dsp:nvSpPr>
      <dsp:spPr>
        <a:xfrm>
          <a:off x="4964037" y="2337728"/>
          <a:ext cx="199599" cy="2501646"/>
        </a:xfrm>
        <a:custGeom>
          <a:avLst/>
          <a:gdLst/>
          <a:ahLst/>
          <a:cxnLst/>
          <a:rect l="0" t="0" r="0" b="0"/>
          <a:pathLst>
            <a:path>
              <a:moveTo>
                <a:pt x="0" y="0"/>
              </a:moveTo>
              <a:lnTo>
                <a:pt x="0" y="2501646"/>
              </a:lnTo>
              <a:lnTo>
                <a:pt x="199599" y="250164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3D84D-9794-4994-9B3E-D2ECE88DD19D}">
      <dsp:nvSpPr>
        <dsp:cNvPr id="0" name=""/>
        <dsp:cNvSpPr/>
      </dsp:nvSpPr>
      <dsp:spPr>
        <a:xfrm>
          <a:off x="4964037" y="2337728"/>
          <a:ext cx="199599" cy="1556875"/>
        </a:xfrm>
        <a:custGeom>
          <a:avLst/>
          <a:gdLst/>
          <a:ahLst/>
          <a:cxnLst/>
          <a:rect l="0" t="0" r="0" b="0"/>
          <a:pathLst>
            <a:path>
              <a:moveTo>
                <a:pt x="0" y="0"/>
              </a:moveTo>
              <a:lnTo>
                <a:pt x="0" y="1556875"/>
              </a:lnTo>
              <a:lnTo>
                <a:pt x="199599" y="155687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704FD-2896-4648-93B6-89AA858DC027}">
      <dsp:nvSpPr>
        <dsp:cNvPr id="0" name=""/>
        <dsp:cNvSpPr/>
      </dsp:nvSpPr>
      <dsp:spPr>
        <a:xfrm>
          <a:off x="4964037" y="2337728"/>
          <a:ext cx="199599" cy="612104"/>
        </a:xfrm>
        <a:custGeom>
          <a:avLst/>
          <a:gdLst/>
          <a:ahLst/>
          <a:cxnLst/>
          <a:rect l="0" t="0" r="0" b="0"/>
          <a:pathLst>
            <a:path>
              <a:moveTo>
                <a:pt x="0" y="0"/>
              </a:moveTo>
              <a:lnTo>
                <a:pt x="0" y="612104"/>
              </a:lnTo>
              <a:lnTo>
                <a:pt x="199599" y="612104"/>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906F14-7A9D-4B2F-9D68-E4124286BBAB}">
      <dsp:nvSpPr>
        <dsp:cNvPr id="0" name=""/>
        <dsp:cNvSpPr/>
      </dsp:nvSpPr>
      <dsp:spPr>
        <a:xfrm>
          <a:off x="5496302" y="1392957"/>
          <a:ext cx="805051" cy="279439"/>
        </a:xfrm>
        <a:custGeom>
          <a:avLst/>
          <a:gdLst/>
          <a:ahLst/>
          <a:cxnLst/>
          <a:rect l="0" t="0" r="0" b="0"/>
          <a:pathLst>
            <a:path>
              <a:moveTo>
                <a:pt x="805051" y="0"/>
              </a:moveTo>
              <a:lnTo>
                <a:pt x="805051" y="139719"/>
              </a:lnTo>
              <a:lnTo>
                <a:pt x="0" y="139719"/>
              </a:lnTo>
              <a:lnTo>
                <a:pt x="0"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D762C8-7419-4D6F-8CFA-61052C9BD99D}">
      <dsp:nvSpPr>
        <dsp:cNvPr id="0" name=""/>
        <dsp:cNvSpPr/>
      </dsp:nvSpPr>
      <dsp:spPr>
        <a:xfrm>
          <a:off x="2276097" y="1392957"/>
          <a:ext cx="1610102" cy="279439"/>
        </a:xfrm>
        <a:custGeom>
          <a:avLst/>
          <a:gdLst/>
          <a:ahLst/>
          <a:cxnLst/>
          <a:rect l="0" t="0" r="0" b="0"/>
          <a:pathLst>
            <a:path>
              <a:moveTo>
                <a:pt x="0" y="0"/>
              </a:moveTo>
              <a:lnTo>
                <a:pt x="0" y="139719"/>
              </a:lnTo>
              <a:lnTo>
                <a:pt x="1610102" y="139719"/>
              </a:lnTo>
              <a:lnTo>
                <a:pt x="1610102"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D26169-0EC3-440C-8DA6-FA37A9165DAB}">
      <dsp:nvSpPr>
        <dsp:cNvPr id="0" name=""/>
        <dsp:cNvSpPr/>
      </dsp:nvSpPr>
      <dsp:spPr>
        <a:xfrm>
          <a:off x="2230377" y="1392957"/>
          <a:ext cx="91440" cy="279439"/>
        </a:xfrm>
        <a:custGeom>
          <a:avLst/>
          <a:gdLst/>
          <a:ahLst/>
          <a:cxnLst/>
          <a:rect l="0" t="0" r="0" b="0"/>
          <a:pathLst>
            <a:path>
              <a:moveTo>
                <a:pt x="45720" y="0"/>
              </a:moveTo>
              <a:lnTo>
                <a:pt x="45720"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FC0C93-5E93-4C7D-B480-33509DF2E92B}">
      <dsp:nvSpPr>
        <dsp:cNvPr id="0" name=""/>
        <dsp:cNvSpPr/>
      </dsp:nvSpPr>
      <dsp:spPr>
        <a:xfrm>
          <a:off x="665995" y="1392957"/>
          <a:ext cx="1610102" cy="279439"/>
        </a:xfrm>
        <a:custGeom>
          <a:avLst/>
          <a:gdLst/>
          <a:ahLst/>
          <a:cxnLst/>
          <a:rect l="0" t="0" r="0" b="0"/>
          <a:pathLst>
            <a:path>
              <a:moveTo>
                <a:pt x="1610102" y="0"/>
              </a:moveTo>
              <a:lnTo>
                <a:pt x="1610102" y="139719"/>
              </a:lnTo>
              <a:lnTo>
                <a:pt x="0" y="139719"/>
              </a:lnTo>
              <a:lnTo>
                <a:pt x="0" y="2794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F6DFF3-A48F-47BB-9543-60BA43E54521}">
      <dsp:nvSpPr>
        <dsp:cNvPr id="0" name=""/>
        <dsp:cNvSpPr/>
      </dsp:nvSpPr>
      <dsp:spPr>
        <a:xfrm>
          <a:off x="1610766" y="727625"/>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dirty="0"/>
            <a:t>Risk Communication</a:t>
          </a:r>
          <a:endParaRPr lang="en-US" sz="1300" kern="1200" dirty="0"/>
        </a:p>
      </dsp:txBody>
      <dsp:txXfrm>
        <a:off x="1610766" y="727625"/>
        <a:ext cx="1330662" cy="665331"/>
      </dsp:txXfrm>
    </dsp:sp>
    <dsp:sp modelId="{649C445B-F3D7-46E1-8D66-CD1329856B60}">
      <dsp:nvSpPr>
        <dsp:cNvPr id="0" name=""/>
        <dsp:cNvSpPr/>
      </dsp:nvSpPr>
      <dsp:spPr>
        <a:xfrm>
          <a:off x="664"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Defined escalation paths</a:t>
          </a:r>
        </a:p>
      </dsp:txBody>
      <dsp:txXfrm>
        <a:off x="664" y="1672396"/>
        <a:ext cx="1330662" cy="665331"/>
      </dsp:txXfrm>
    </dsp:sp>
    <dsp:sp modelId="{30EC80F2-9874-4071-842D-9D0414A2870A}">
      <dsp:nvSpPr>
        <dsp:cNvPr id="0" name=""/>
        <dsp:cNvSpPr/>
      </dsp:nvSpPr>
      <dsp:spPr>
        <a:xfrm>
          <a:off x="1610766"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Reporting based on risk severity</a:t>
          </a:r>
        </a:p>
      </dsp:txBody>
      <dsp:txXfrm>
        <a:off x="1610766" y="1672396"/>
        <a:ext cx="1330662" cy="665331"/>
      </dsp:txXfrm>
    </dsp:sp>
    <dsp:sp modelId="{F7F7B41A-A132-4F8D-87E0-7C9413D2D721}">
      <dsp:nvSpPr>
        <dsp:cNvPr id="0" name=""/>
        <dsp:cNvSpPr/>
      </dsp:nvSpPr>
      <dsp:spPr>
        <a:xfrm>
          <a:off x="3220868"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Communication to SOC, CISO, and management</a:t>
          </a:r>
        </a:p>
      </dsp:txBody>
      <dsp:txXfrm>
        <a:off x="3220868" y="1672396"/>
        <a:ext cx="1330662" cy="665331"/>
      </dsp:txXfrm>
    </dsp:sp>
    <dsp:sp modelId="{D31ABD34-E5A5-47A8-B88F-4CE3C26F37EC}">
      <dsp:nvSpPr>
        <dsp:cNvPr id="0" name=""/>
        <dsp:cNvSpPr/>
      </dsp:nvSpPr>
      <dsp:spPr>
        <a:xfrm>
          <a:off x="5636021" y="727625"/>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t>Risk Monitoring</a:t>
          </a:r>
          <a:endParaRPr lang="en-US" sz="1300" kern="1200"/>
        </a:p>
      </dsp:txBody>
      <dsp:txXfrm>
        <a:off x="5636021" y="727625"/>
        <a:ext cx="1330662" cy="665331"/>
      </dsp:txXfrm>
    </dsp:sp>
    <dsp:sp modelId="{20C21F5B-8F96-45AF-A674-6C9F97296A5D}">
      <dsp:nvSpPr>
        <dsp:cNvPr id="0" name=""/>
        <dsp:cNvSpPr/>
      </dsp:nvSpPr>
      <dsp:spPr>
        <a:xfrm>
          <a:off x="4830970"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Continuous monitoring using:</a:t>
          </a:r>
        </a:p>
      </dsp:txBody>
      <dsp:txXfrm>
        <a:off x="4830970" y="1672396"/>
        <a:ext cx="1330662" cy="665331"/>
      </dsp:txXfrm>
    </dsp:sp>
    <dsp:sp modelId="{AE1D8E31-903E-4948-A40A-47AC15EDE29F}">
      <dsp:nvSpPr>
        <dsp:cNvPr id="0" name=""/>
        <dsp:cNvSpPr/>
      </dsp:nvSpPr>
      <dsp:spPr>
        <a:xfrm>
          <a:off x="5163636" y="2617167"/>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SIEM dashboards</a:t>
          </a:r>
        </a:p>
      </dsp:txBody>
      <dsp:txXfrm>
        <a:off x="5163636" y="2617167"/>
        <a:ext cx="1330662" cy="665331"/>
      </dsp:txXfrm>
    </dsp:sp>
    <dsp:sp modelId="{B21D2758-44DC-4F6B-B718-A88A33539E4C}">
      <dsp:nvSpPr>
        <dsp:cNvPr id="0" name=""/>
        <dsp:cNvSpPr/>
      </dsp:nvSpPr>
      <dsp:spPr>
        <a:xfrm>
          <a:off x="5163636" y="3561937"/>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Cloud security tools</a:t>
          </a:r>
        </a:p>
      </dsp:txBody>
      <dsp:txXfrm>
        <a:off x="5163636" y="3561937"/>
        <a:ext cx="1330662" cy="665331"/>
      </dsp:txXfrm>
    </dsp:sp>
    <dsp:sp modelId="{E8DFC7A8-C8B8-454B-BB6A-F0B13B745469}">
      <dsp:nvSpPr>
        <dsp:cNvPr id="0" name=""/>
        <dsp:cNvSpPr/>
      </dsp:nvSpPr>
      <dsp:spPr>
        <a:xfrm>
          <a:off x="5163636" y="4506708"/>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Key Risk Indicators (KRIs)</a:t>
          </a:r>
        </a:p>
      </dsp:txBody>
      <dsp:txXfrm>
        <a:off x="5163636" y="4506708"/>
        <a:ext cx="1330662" cy="665331"/>
      </dsp:txXfrm>
    </dsp:sp>
    <dsp:sp modelId="{90ACEA49-59E6-45C2-BC2B-BB63D3E26DF3}">
      <dsp:nvSpPr>
        <dsp:cNvPr id="0" name=""/>
        <dsp:cNvSpPr/>
      </dsp:nvSpPr>
      <dsp:spPr>
        <a:xfrm>
          <a:off x="6441072" y="1672396"/>
          <a:ext cx="1330662" cy="665331"/>
        </a:xfrm>
        <a:prstGeom prst="rect">
          <a:avLst/>
        </a:prstGeom>
        <a:blipFill rotWithShape="1">
          <a:blip xmlns:r="http://schemas.openxmlformats.org/officeDocument/2006/relationships" r:embed="rId1">
            <a:duotone>
              <a:schemeClr val="accent1">
                <a:hueOff val="0"/>
                <a:satOff val="0"/>
                <a:lumOff val="0"/>
                <a:alphaOff val="0"/>
                <a:tint val="70000"/>
                <a:shade val="63000"/>
              </a:schemeClr>
              <a:schemeClr val="accent1">
                <a:hueOff val="0"/>
                <a:satOff val="0"/>
                <a:lumOff val="0"/>
                <a:alphaOff val="0"/>
                <a:tint val="10000"/>
                <a:satMod val="150000"/>
              </a:schemeClr>
            </a:duotone>
          </a:blip>
          <a:tile tx="0" ty="0" sx="60000" sy="59000" flip="none" algn="tl"/>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t>Supports continuous ISMS improvement</a:t>
          </a:r>
        </a:p>
      </dsp:txBody>
      <dsp:txXfrm>
        <a:off x="6441072" y="1672396"/>
        <a:ext cx="1330662" cy="665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3C5A1-0AA0-47AC-8202-6420EA58A966}">
      <dsp:nvSpPr>
        <dsp:cNvPr id="0" name=""/>
        <dsp:cNvSpPr/>
      </dsp:nvSpPr>
      <dsp:spPr>
        <a:xfrm rot="1756347">
          <a:off x="2310635" y="3634765"/>
          <a:ext cx="940954" cy="67939"/>
        </a:xfrm>
        <a:custGeom>
          <a:avLst/>
          <a:gdLst/>
          <a:ahLst/>
          <a:cxnLst/>
          <a:rect l="0" t="0" r="0" b="0"/>
          <a:pathLst>
            <a:path>
              <a:moveTo>
                <a:pt x="0" y="33969"/>
              </a:moveTo>
              <a:lnTo>
                <a:pt x="940954" y="3396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4AD843-33DB-4059-9285-2E44F5B0E986}">
      <dsp:nvSpPr>
        <dsp:cNvPr id="0" name=""/>
        <dsp:cNvSpPr/>
      </dsp:nvSpPr>
      <dsp:spPr>
        <a:xfrm rot="19843653">
          <a:off x="2310635" y="2012294"/>
          <a:ext cx="940954" cy="67939"/>
        </a:xfrm>
        <a:custGeom>
          <a:avLst/>
          <a:gdLst/>
          <a:ahLst/>
          <a:cxnLst/>
          <a:rect l="0" t="0" r="0" b="0"/>
          <a:pathLst>
            <a:path>
              <a:moveTo>
                <a:pt x="0" y="33969"/>
              </a:moveTo>
              <a:lnTo>
                <a:pt x="940954" y="3396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133CA2-0EA9-4A08-85FD-2E4F62C941BF}">
      <dsp:nvSpPr>
        <dsp:cNvPr id="0" name=""/>
        <dsp:cNvSpPr/>
      </dsp:nvSpPr>
      <dsp:spPr>
        <a:xfrm>
          <a:off x="149249" y="1676396"/>
          <a:ext cx="2369257" cy="236220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3A51B5-3C87-4866-B293-AB27E7E45F78}">
      <dsp:nvSpPr>
        <dsp:cNvPr id="0" name=""/>
        <dsp:cNvSpPr/>
      </dsp:nvSpPr>
      <dsp:spPr>
        <a:xfrm>
          <a:off x="3078027" y="492953"/>
          <a:ext cx="1777431" cy="17774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b="1" kern="1200" dirty="0"/>
            <a:t>Obligation</a:t>
          </a:r>
          <a:endParaRPr lang="en-US" sz="2000" kern="1200" dirty="0"/>
        </a:p>
      </dsp:txBody>
      <dsp:txXfrm>
        <a:off x="3338326" y="753252"/>
        <a:ext cx="1256833" cy="1256833"/>
      </dsp:txXfrm>
    </dsp:sp>
    <dsp:sp modelId="{80C31A05-44D0-476B-B678-D87605741AC3}">
      <dsp:nvSpPr>
        <dsp:cNvPr id="0" name=""/>
        <dsp:cNvSpPr/>
      </dsp:nvSpPr>
      <dsp:spPr>
        <a:xfrm>
          <a:off x="5033202" y="492953"/>
          <a:ext cx="2666147" cy="1777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rtl="0">
            <a:lnSpc>
              <a:spcPct val="90000"/>
            </a:lnSpc>
            <a:spcBef>
              <a:spcPct val="0"/>
            </a:spcBef>
            <a:spcAft>
              <a:spcPct val="15000"/>
            </a:spcAft>
            <a:buChar char="•"/>
          </a:pPr>
          <a:r>
            <a:rPr lang="en-US" sz="1600" kern="1200"/>
            <a:t>GDPR &amp; UK Data Protection Act 2018</a:t>
          </a:r>
        </a:p>
        <a:p>
          <a:pPr marL="171450" lvl="1" indent="-171450" algn="l" defTabSz="711200" rtl="0">
            <a:lnSpc>
              <a:spcPct val="90000"/>
            </a:lnSpc>
            <a:spcBef>
              <a:spcPct val="0"/>
            </a:spcBef>
            <a:spcAft>
              <a:spcPct val="15000"/>
            </a:spcAft>
            <a:buChar char="•"/>
          </a:pPr>
          <a:r>
            <a:rPr lang="en-US" sz="1600" kern="1200" dirty="0"/>
            <a:t>HIPAA (healthcare data protection)</a:t>
          </a:r>
        </a:p>
        <a:p>
          <a:pPr marL="171450" lvl="1" indent="-171450" algn="l" defTabSz="711200" rtl="0">
            <a:lnSpc>
              <a:spcPct val="90000"/>
            </a:lnSpc>
            <a:spcBef>
              <a:spcPct val="0"/>
            </a:spcBef>
            <a:spcAft>
              <a:spcPct val="15000"/>
            </a:spcAft>
            <a:buChar char="•"/>
          </a:pPr>
          <a:r>
            <a:rPr lang="en-US" sz="1600" kern="1200"/>
            <a:t>PCI DSS (payment systems)</a:t>
          </a:r>
        </a:p>
        <a:p>
          <a:pPr marL="171450" lvl="1" indent="-171450" algn="l" defTabSz="711200" rtl="0">
            <a:lnSpc>
              <a:spcPct val="90000"/>
            </a:lnSpc>
            <a:spcBef>
              <a:spcPct val="0"/>
            </a:spcBef>
            <a:spcAft>
              <a:spcPct val="15000"/>
            </a:spcAft>
            <a:buChar char="•"/>
          </a:pPr>
          <a:r>
            <a:rPr lang="en-US" sz="1600" kern="1200" dirty="0"/>
            <a:t>ISO/IEC 27001 compliance requirements</a:t>
          </a:r>
        </a:p>
      </dsp:txBody>
      <dsp:txXfrm>
        <a:off x="5033202" y="492953"/>
        <a:ext cx="2666147" cy="1777431"/>
      </dsp:txXfrm>
    </dsp:sp>
    <dsp:sp modelId="{6F54489D-1148-4D4B-9351-B54BD1E82B77}">
      <dsp:nvSpPr>
        <dsp:cNvPr id="0" name=""/>
        <dsp:cNvSpPr/>
      </dsp:nvSpPr>
      <dsp:spPr>
        <a:xfrm>
          <a:off x="3078027" y="3444614"/>
          <a:ext cx="1777431" cy="17774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b="1" kern="1200"/>
            <a:t>Focus Areas</a:t>
          </a:r>
          <a:endParaRPr lang="en-US" sz="2000" kern="1200"/>
        </a:p>
      </dsp:txBody>
      <dsp:txXfrm>
        <a:off x="3338326" y="3704913"/>
        <a:ext cx="1256833" cy="1256833"/>
      </dsp:txXfrm>
    </dsp:sp>
    <dsp:sp modelId="{37926DC2-FFC6-4FF8-BFB4-DD0F6CE6927A}">
      <dsp:nvSpPr>
        <dsp:cNvPr id="0" name=""/>
        <dsp:cNvSpPr/>
      </dsp:nvSpPr>
      <dsp:spPr>
        <a:xfrm>
          <a:off x="5033202" y="3444614"/>
          <a:ext cx="2666147" cy="1777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rtl="0">
            <a:lnSpc>
              <a:spcPct val="90000"/>
            </a:lnSpc>
            <a:spcBef>
              <a:spcPct val="0"/>
            </a:spcBef>
            <a:spcAft>
              <a:spcPct val="15000"/>
            </a:spcAft>
            <a:buChar char="•"/>
          </a:pPr>
          <a:r>
            <a:rPr lang="en-US" sz="1600" kern="1200"/>
            <a:t>Data confidentiality, integrity, availability</a:t>
          </a:r>
        </a:p>
        <a:p>
          <a:pPr marL="171450" lvl="1" indent="-171450" algn="l" defTabSz="711200" rtl="0">
            <a:lnSpc>
              <a:spcPct val="90000"/>
            </a:lnSpc>
            <a:spcBef>
              <a:spcPct val="0"/>
            </a:spcBef>
            <a:spcAft>
              <a:spcPct val="15000"/>
            </a:spcAft>
            <a:buChar char="•"/>
          </a:pPr>
          <a:r>
            <a:rPr lang="en-US" sz="1600" kern="1200" dirty="0"/>
            <a:t>Breach detection and reporting</a:t>
          </a:r>
        </a:p>
        <a:p>
          <a:pPr marL="171450" lvl="1" indent="-171450" algn="l" defTabSz="711200" rtl="0">
            <a:lnSpc>
              <a:spcPct val="90000"/>
            </a:lnSpc>
            <a:spcBef>
              <a:spcPct val="0"/>
            </a:spcBef>
            <a:spcAft>
              <a:spcPct val="15000"/>
            </a:spcAft>
            <a:buChar char="•"/>
          </a:pPr>
          <a:r>
            <a:rPr lang="en-US" sz="1600" kern="1200"/>
            <a:t>Contractual security obligations</a:t>
          </a:r>
        </a:p>
      </dsp:txBody>
      <dsp:txXfrm>
        <a:off x="5033202" y="3444614"/>
        <a:ext cx="2666147" cy="177743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6964F-3595-4EAA-846D-C3C2196D131F}">
      <dsp:nvSpPr>
        <dsp:cNvPr id="0" name=""/>
        <dsp:cNvSpPr/>
      </dsp:nvSpPr>
      <dsp:spPr>
        <a:xfrm>
          <a:off x="0" y="212414"/>
          <a:ext cx="81153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a:t>Overall Security Posture</a:t>
          </a:r>
          <a:endParaRPr lang="en-US" sz="2200" kern="1200"/>
        </a:p>
      </dsp:txBody>
      <dsp:txXfrm>
        <a:off x="25130" y="237544"/>
        <a:ext cx="8065041" cy="464540"/>
      </dsp:txXfrm>
    </dsp:sp>
    <dsp:sp modelId="{A6625F9B-0424-4E6A-B069-B81600978903}">
      <dsp:nvSpPr>
        <dsp:cNvPr id="0" name=""/>
        <dsp:cNvSpPr/>
      </dsp:nvSpPr>
      <dsp:spPr>
        <a:xfrm>
          <a:off x="0" y="727214"/>
          <a:ext cx="8115301"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66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t>Shift from reactive to proactive IT security</a:t>
          </a:r>
        </a:p>
        <a:p>
          <a:pPr marL="171450" lvl="1" indent="-171450" algn="l" defTabSz="755650" rtl="0">
            <a:lnSpc>
              <a:spcPct val="90000"/>
            </a:lnSpc>
            <a:spcBef>
              <a:spcPct val="0"/>
            </a:spcBef>
            <a:spcAft>
              <a:spcPct val="20000"/>
            </a:spcAft>
            <a:buChar char="•"/>
          </a:pPr>
          <a:r>
            <a:rPr lang="en-US" sz="1700" kern="1200" dirty="0"/>
            <a:t>Stronger governance and controls(ISO 27001:2023,DPA,2019,GDRC,HIPAA)</a:t>
          </a:r>
        </a:p>
        <a:p>
          <a:pPr marL="171450" lvl="1" indent="-171450" algn="l" defTabSz="755650" rtl="0">
            <a:lnSpc>
              <a:spcPct val="90000"/>
            </a:lnSpc>
            <a:spcBef>
              <a:spcPct val="0"/>
            </a:spcBef>
            <a:spcAft>
              <a:spcPct val="20000"/>
            </a:spcAft>
            <a:buChar char="•"/>
          </a:pPr>
          <a:r>
            <a:rPr lang="en-US" sz="1700" kern="1200" dirty="0"/>
            <a:t>Adequate monitoring and documentation of residual risks.</a:t>
          </a:r>
        </a:p>
      </dsp:txBody>
      <dsp:txXfrm>
        <a:off x="0" y="727214"/>
        <a:ext cx="8115301" cy="842490"/>
      </dsp:txXfrm>
    </dsp:sp>
    <dsp:sp modelId="{079FD505-0590-4A59-B00D-E6E174AD7792}">
      <dsp:nvSpPr>
        <dsp:cNvPr id="0" name=""/>
        <dsp:cNvSpPr/>
      </dsp:nvSpPr>
      <dsp:spPr>
        <a:xfrm>
          <a:off x="0" y="1569704"/>
          <a:ext cx="81153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t>Residual Risk &amp; Impact</a:t>
          </a:r>
          <a:endParaRPr lang="en-US" sz="2200" kern="1200" dirty="0"/>
        </a:p>
      </dsp:txBody>
      <dsp:txXfrm>
        <a:off x="25130" y="1594834"/>
        <a:ext cx="8065041" cy="464540"/>
      </dsp:txXfrm>
    </dsp:sp>
    <dsp:sp modelId="{F55EFEFF-8180-4C58-8515-9898DE58EB19}">
      <dsp:nvSpPr>
        <dsp:cNvPr id="0" name=""/>
        <dsp:cNvSpPr/>
      </dsp:nvSpPr>
      <dsp:spPr>
        <a:xfrm>
          <a:off x="0" y="2084504"/>
          <a:ext cx="8115301"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66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t>It is impossible to eliminate all risks. Some risks remain due to operational and financial constraints.</a:t>
          </a:r>
        </a:p>
        <a:p>
          <a:pPr marL="171450" lvl="1" indent="-171450" algn="l" defTabSz="755650" rtl="0">
            <a:lnSpc>
              <a:spcPct val="90000"/>
            </a:lnSpc>
            <a:spcBef>
              <a:spcPct val="0"/>
            </a:spcBef>
            <a:spcAft>
              <a:spcPct val="20000"/>
            </a:spcAft>
            <a:buChar char="•"/>
          </a:pPr>
          <a:r>
            <a:rPr lang="en-US" sz="1700" kern="1200" dirty="0"/>
            <a:t>Residual risks are within Cyberzone AI Ltd acceptable risk appetite</a:t>
          </a:r>
        </a:p>
      </dsp:txBody>
      <dsp:txXfrm>
        <a:off x="0" y="2084504"/>
        <a:ext cx="8115301" cy="796950"/>
      </dsp:txXfrm>
    </dsp:sp>
    <dsp:sp modelId="{B79F4568-8442-4F85-86CD-700135663F76}">
      <dsp:nvSpPr>
        <dsp:cNvPr id="0" name=""/>
        <dsp:cNvSpPr/>
      </dsp:nvSpPr>
      <dsp:spPr>
        <a:xfrm>
          <a:off x="0" y="2881454"/>
          <a:ext cx="81153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dirty="0"/>
            <a:t>Conclusions &amp; Recommendations</a:t>
          </a:r>
          <a:endParaRPr lang="en-US" sz="2200" kern="1200" dirty="0"/>
        </a:p>
      </dsp:txBody>
      <dsp:txXfrm>
        <a:off x="25130" y="2906584"/>
        <a:ext cx="8065041" cy="464540"/>
      </dsp:txXfrm>
    </dsp:sp>
    <dsp:sp modelId="{85D5A926-095E-43C2-8ABD-48E5E937873E}">
      <dsp:nvSpPr>
        <dsp:cNvPr id="0" name=""/>
        <dsp:cNvSpPr/>
      </dsp:nvSpPr>
      <dsp:spPr>
        <a:xfrm>
          <a:off x="0" y="3396255"/>
          <a:ext cx="8115301" cy="1115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66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t>Risks to remain within acceptable thresholds.</a:t>
          </a:r>
        </a:p>
        <a:p>
          <a:pPr marL="171450" lvl="1" indent="-171450" algn="l" defTabSz="755650" rtl="0">
            <a:lnSpc>
              <a:spcPct val="90000"/>
            </a:lnSpc>
            <a:spcBef>
              <a:spcPct val="0"/>
            </a:spcBef>
            <a:spcAft>
              <a:spcPct val="20000"/>
            </a:spcAft>
            <a:buChar char="•"/>
          </a:pPr>
          <a:r>
            <a:rPr lang="en-US" sz="1700" kern="1200" dirty="0"/>
            <a:t>Regular audit and assessments(SLA with audit firm).</a:t>
          </a:r>
        </a:p>
        <a:p>
          <a:pPr marL="171450" lvl="1" indent="-171450" algn="l" defTabSz="755650" rtl="0">
            <a:lnSpc>
              <a:spcPct val="90000"/>
            </a:lnSpc>
            <a:spcBef>
              <a:spcPct val="0"/>
            </a:spcBef>
            <a:spcAft>
              <a:spcPct val="20000"/>
            </a:spcAft>
            <a:buChar char="•"/>
          </a:pPr>
          <a:r>
            <a:rPr lang="en-US" sz="1700" kern="1200" dirty="0"/>
            <a:t>Continuous user awareness training on IT security(seminars,worshops,bytes).</a:t>
          </a:r>
        </a:p>
        <a:p>
          <a:pPr marL="171450" lvl="1" indent="-171450" algn="l" defTabSz="755650" rtl="0">
            <a:lnSpc>
              <a:spcPct val="90000"/>
            </a:lnSpc>
            <a:spcBef>
              <a:spcPct val="0"/>
            </a:spcBef>
            <a:spcAft>
              <a:spcPct val="20000"/>
            </a:spcAft>
            <a:buChar char="•"/>
          </a:pPr>
          <a:r>
            <a:rPr lang="en-US" sz="1700" kern="1200" dirty="0"/>
            <a:t>Ongoing ISMS improvements through control tightening.</a:t>
          </a:r>
        </a:p>
      </dsp:txBody>
      <dsp:txXfrm>
        <a:off x="0" y="3396255"/>
        <a:ext cx="8115301" cy="11157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2787-ED47-4A69-A863-15BBA3F386E7}">
      <dsp:nvSpPr>
        <dsp:cNvPr id="0" name=""/>
        <dsp:cNvSpPr/>
      </dsp:nvSpPr>
      <dsp:spPr>
        <a:xfrm>
          <a:off x="4316" y="0"/>
          <a:ext cx="4415283" cy="8382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Conclusion</a:t>
          </a:r>
        </a:p>
      </dsp:txBody>
      <dsp:txXfrm>
        <a:off x="423416" y="0"/>
        <a:ext cx="3577083" cy="838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2787-ED47-4A69-A863-15BBA3F386E7}">
      <dsp:nvSpPr>
        <dsp:cNvPr id="0" name=""/>
        <dsp:cNvSpPr/>
      </dsp:nvSpPr>
      <dsp:spPr>
        <a:xfrm>
          <a:off x="0" y="0"/>
          <a:ext cx="7155805" cy="95113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Times New Roman" pitchFamily="18" charset="0"/>
              <a:cs typeface="Times New Roman" pitchFamily="18" charset="0"/>
            </a:rPr>
            <a:t>Risk Assessment &amp; Treatment Linkage</a:t>
          </a:r>
        </a:p>
      </dsp:txBody>
      <dsp:txXfrm>
        <a:off x="475566" y="0"/>
        <a:ext cx="6204673" cy="951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92BBB-F5A0-439B-AC72-3C01E418A177}">
      <dsp:nvSpPr>
        <dsp:cNvPr id="0" name=""/>
        <dsp:cNvSpPr/>
      </dsp:nvSpPr>
      <dsp:spPr>
        <a:xfrm>
          <a:off x="1043396" y="1711"/>
          <a:ext cx="1929258" cy="964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1" kern="1200" dirty="0"/>
            <a:t>Link Between Non-Conformities  / Opportunities for improvements and Risks</a:t>
          </a:r>
          <a:endParaRPr lang="en-US" sz="1300" kern="1200" dirty="0"/>
        </a:p>
      </dsp:txBody>
      <dsp:txXfrm>
        <a:off x="1071649" y="29964"/>
        <a:ext cx="1872752" cy="908123"/>
      </dsp:txXfrm>
    </dsp:sp>
    <dsp:sp modelId="{DE88399A-C21C-421C-ADB5-E4D20E1809B2}">
      <dsp:nvSpPr>
        <dsp:cNvPr id="0" name=""/>
        <dsp:cNvSpPr/>
      </dsp:nvSpPr>
      <dsp:spPr>
        <a:xfrm>
          <a:off x="1236322" y="966341"/>
          <a:ext cx="192925" cy="723472"/>
        </a:xfrm>
        <a:custGeom>
          <a:avLst/>
          <a:gdLst/>
          <a:ahLst/>
          <a:cxnLst/>
          <a:rect l="0" t="0" r="0" b="0"/>
          <a:pathLst>
            <a:path>
              <a:moveTo>
                <a:pt x="0" y="0"/>
              </a:moveTo>
              <a:lnTo>
                <a:pt x="0" y="723472"/>
              </a:lnTo>
              <a:lnTo>
                <a:pt x="192925" y="72347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93F099-6256-45BB-9243-7467064824F0}">
      <dsp:nvSpPr>
        <dsp:cNvPr id="0" name=""/>
        <dsp:cNvSpPr/>
      </dsp:nvSpPr>
      <dsp:spPr>
        <a:xfrm>
          <a:off x="1429248" y="1207498"/>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Nonconformities directly increased likelihood and impact of cyber risks</a:t>
          </a:r>
        </a:p>
      </dsp:txBody>
      <dsp:txXfrm>
        <a:off x="1457501" y="1235751"/>
        <a:ext cx="1486901" cy="908123"/>
      </dsp:txXfrm>
    </dsp:sp>
    <dsp:sp modelId="{CBA140AE-539C-4EE5-B6B2-844E00E3D980}">
      <dsp:nvSpPr>
        <dsp:cNvPr id="0" name=""/>
        <dsp:cNvSpPr/>
      </dsp:nvSpPr>
      <dsp:spPr>
        <a:xfrm>
          <a:off x="1236322" y="966341"/>
          <a:ext cx="192925" cy="1929258"/>
        </a:xfrm>
        <a:custGeom>
          <a:avLst/>
          <a:gdLst/>
          <a:ahLst/>
          <a:cxnLst/>
          <a:rect l="0" t="0" r="0" b="0"/>
          <a:pathLst>
            <a:path>
              <a:moveTo>
                <a:pt x="0" y="0"/>
              </a:moveTo>
              <a:lnTo>
                <a:pt x="0" y="1929258"/>
              </a:lnTo>
              <a:lnTo>
                <a:pt x="192925" y="192925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9A34D9-C5BA-44A0-81F2-1D706A1B4454}">
      <dsp:nvSpPr>
        <dsp:cNvPr id="0" name=""/>
        <dsp:cNvSpPr/>
      </dsp:nvSpPr>
      <dsp:spPr>
        <a:xfrm>
          <a:off x="1429248" y="2413285"/>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Opportunities for Improvement indicate areas of low security maturity</a:t>
          </a:r>
        </a:p>
      </dsp:txBody>
      <dsp:txXfrm>
        <a:off x="1457501" y="2441538"/>
        <a:ext cx="1486901" cy="908123"/>
      </dsp:txXfrm>
    </dsp:sp>
    <dsp:sp modelId="{623E1891-3E1F-4798-B97D-B877FE5F1DD9}">
      <dsp:nvSpPr>
        <dsp:cNvPr id="0" name=""/>
        <dsp:cNvSpPr/>
      </dsp:nvSpPr>
      <dsp:spPr>
        <a:xfrm>
          <a:off x="3454970" y="60129"/>
          <a:ext cx="1929258" cy="964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t>Identification of critical risks</a:t>
          </a:r>
        </a:p>
      </dsp:txBody>
      <dsp:txXfrm>
        <a:off x="3483223" y="88382"/>
        <a:ext cx="1872752" cy="908123"/>
      </dsp:txXfrm>
    </dsp:sp>
    <dsp:sp modelId="{C0924C56-3412-4ED3-A8A2-639B10A7B383}">
      <dsp:nvSpPr>
        <dsp:cNvPr id="0" name=""/>
        <dsp:cNvSpPr/>
      </dsp:nvSpPr>
      <dsp:spPr>
        <a:xfrm>
          <a:off x="3647896" y="1024758"/>
          <a:ext cx="192925" cy="665054"/>
        </a:xfrm>
        <a:custGeom>
          <a:avLst/>
          <a:gdLst/>
          <a:ahLst/>
          <a:cxnLst/>
          <a:rect l="0" t="0" r="0" b="0"/>
          <a:pathLst>
            <a:path>
              <a:moveTo>
                <a:pt x="0" y="0"/>
              </a:moveTo>
              <a:lnTo>
                <a:pt x="0" y="665054"/>
              </a:lnTo>
              <a:lnTo>
                <a:pt x="192925" y="66505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C9BC9D-692A-415E-97E6-DA5383235FE2}">
      <dsp:nvSpPr>
        <dsp:cNvPr id="0" name=""/>
        <dsp:cNvSpPr/>
      </dsp:nvSpPr>
      <dsp:spPr>
        <a:xfrm>
          <a:off x="3840822" y="1207498"/>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Data and pre-trained AI model exfiltration</a:t>
          </a:r>
        </a:p>
      </dsp:txBody>
      <dsp:txXfrm>
        <a:off x="3869075" y="1235751"/>
        <a:ext cx="1486901" cy="908123"/>
      </dsp:txXfrm>
    </dsp:sp>
    <dsp:sp modelId="{05ABC2D8-566D-4AA0-A24F-0A802F4F6E2F}">
      <dsp:nvSpPr>
        <dsp:cNvPr id="0" name=""/>
        <dsp:cNvSpPr/>
      </dsp:nvSpPr>
      <dsp:spPr>
        <a:xfrm>
          <a:off x="3647896" y="1024758"/>
          <a:ext cx="192925" cy="1870841"/>
        </a:xfrm>
        <a:custGeom>
          <a:avLst/>
          <a:gdLst/>
          <a:ahLst/>
          <a:cxnLst/>
          <a:rect l="0" t="0" r="0" b="0"/>
          <a:pathLst>
            <a:path>
              <a:moveTo>
                <a:pt x="0" y="0"/>
              </a:moveTo>
              <a:lnTo>
                <a:pt x="0" y="1870841"/>
              </a:lnTo>
              <a:lnTo>
                <a:pt x="192925" y="187084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BDF571-1EEB-4739-A045-571615FC29FC}">
      <dsp:nvSpPr>
        <dsp:cNvPr id="0" name=""/>
        <dsp:cNvSpPr/>
      </dsp:nvSpPr>
      <dsp:spPr>
        <a:xfrm>
          <a:off x="3840822" y="2413285"/>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Unauthorized lateral movement</a:t>
          </a:r>
        </a:p>
      </dsp:txBody>
      <dsp:txXfrm>
        <a:off x="3869075" y="2441538"/>
        <a:ext cx="1486901" cy="908123"/>
      </dsp:txXfrm>
    </dsp:sp>
    <dsp:sp modelId="{9139D04F-987F-400F-B8B7-6CBC5053A0D3}">
      <dsp:nvSpPr>
        <dsp:cNvPr id="0" name=""/>
        <dsp:cNvSpPr/>
      </dsp:nvSpPr>
      <dsp:spPr>
        <a:xfrm>
          <a:off x="3647896" y="1024758"/>
          <a:ext cx="192925" cy="3076627"/>
        </a:xfrm>
        <a:custGeom>
          <a:avLst/>
          <a:gdLst/>
          <a:ahLst/>
          <a:cxnLst/>
          <a:rect l="0" t="0" r="0" b="0"/>
          <a:pathLst>
            <a:path>
              <a:moveTo>
                <a:pt x="0" y="0"/>
              </a:moveTo>
              <a:lnTo>
                <a:pt x="0" y="3076627"/>
              </a:lnTo>
              <a:lnTo>
                <a:pt x="192925" y="307662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C261D6-32B2-4DCE-9699-693BFFE91D15}">
      <dsp:nvSpPr>
        <dsp:cNvPr id="0" name=""/>
        <dsp:cNvSpPr/>
      </dsp:nvSpPr>
      <dsp:spPr>
        <a:xfrm>
          <a:off x="3840822" y="3619072"/>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Regulatory non-compliance/contractual/legal obligation</a:t>
          </a:r>
        </a:p>
      </dsp:txBody>
      <dsp:txXfrm>
        <a:off x="3869075" y="3647325"/>
        <a:ext cx="1486901" cy="908123"/>
      </dsp:txXfrm>
    </dsp:sp>
    <dsp:sp modelId="{CB3A4C2A-49A6-4D75-8517-874A98794BE8}">
      <dsp:nvSpPr>
        <dsp:cNvPr id="0" name=""/>
        <dsp:cNvSpPr/>
      </dsp:nvSpPr>
      <dsp:spPr>
        <a:xfrm>
          <a:off x="3647896" y="1024758"/>
          <a:ext cx="192925" cy="4282414"/>
        </a:xfrm>
        <a:custGeom>
          <a:avLst/>
          <a:gdLst/>
          <a:ahLst/>
          <a:cxnLst/>
          <a:rect l="0" t="0" r="0" b="0"/>
          <a:pathLst>
            <a:path>
              <a:moveTo>
                <a:pt x="0" y="0"/>
              </a:moveTo>
              <a:lnTo>
                <a:pt x="0" y="4282414"/>
              </a:lnTo>
              <a:lnTo>
                <a:pt x="192925" y="428241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6716D-F974-45C1-8417-45ED269CA75B}">
      <dsp:nvSpPr>
        <dsp:cNvPr id="0" name=""/>
        <dsp:cNvSpPr/>
      </dsp:nvSpPr>
      <dsp:spPr>
        <a:xfrm>
          <a:off x="3840822" y="4824858"/>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Service disruption through DDOS</a:t>
          </a:r>
        </a:p>
      </dsp:txBody>
      <dsp:txXfrm>
        <a:off x="3869075" y="4853111"/>
        <a:ext cx="1486901" cy="908123"/>
      </dsp:txXfrm>
    </dsp:sp>
    <dsp:sp modelId="{B5499A9D-A8AC-4BD1-8442-759804234E24}">
      <dsp:nvSpPr>
        <dsp:cNvPr id="0" name=""/>
        <dsp:cNvSpPr/>
      </dsp:nvSpPr>
      <dsp:spPr>
        <a:xfrm>
          <a:off x="5866544" y="1711"/>
          <a:ext cx="1929258" cy="964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1" kern="1200"/>
            <a:t>FAIR Analysis Outcome</a:t>
          </a:r>
          <a:endParaRPr lang="en-US" sz="1300" kern="1200"/>
        </a:p>
      </dsp:txBody>
      <dsp:txXfrm>
        <a:off x="5894797" y="29964"/>
        <a:ext cx="1872752" cy="908123"/>
      </dsp:txXfrm>
    </dsp:sp>
    <dsp:sp modelId="{6ECA2B7C-323C-4479-864F-B30CEF3095A1}">
      <dsp:nvSpPr>
        <dsp:cNvPr id="0" name=""/>
        <dsp:cNvSpPr/>
      </dsp:nvSpPr>
      <dsp:spPr>
        <a:xfrm>
          <a:off x="6059470" y="966341"/>
          <a:ext cx="192925" cy="723472"/>
        </a:xfrm>
        <a:custGeom>
          <a:avLst/>
          <a:gdLst/>
          <a:ahLst/>
          <a:cxnLst/>
          <a:rect l="0" t="0" r="0" b="0"/>
          <a:pathLst>
            <a:path>
              <a:moveTo>
                <a:pt x="0" y="0"/>
              </a:moveTo>
              <a:lnTo>
                <a:pt x="0" y="723472"/>
              </a:lnTo>
              <a:lnTo>
                <a:pt x="192925" y="72347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36628B-46A3-407A-8186-6BC7739BE958}">
      <dsp:nvSpPr>
        <dsp:cNvPr id="0" name=""/>
        <dsp:cNvSpPr/>
      </dsp:nvSpPr>
      <dsp:spPr>
        <a:xfrm>
          <a:off x="6252396" y="1207498"/>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a:t>Threat Capability &gt; Control Strength</a:t>
          </a:r>
        </a:p>
      </dsp:txBody>
      <dsp:txXfrm>
        <a:off x="6280649" y="1235751"/>
        <a:ext cx="1486901" cy="908123"/>
      </dsp:txXfrm>
    </dsp:sp>
    <dsp:sp modelId="{2E3665A1-5C82-4F98-982D-DA7EA86D146A}">
      <dsp:nvSpPr>
        <dsp:cNvPr id="0" name=""/>
        <dsp:cNvSpPr/>
      </dsp:nvSpPr>
      <dsp:spPr>
        <a:xfrm>
          <a:off x="6059470" y="966341"/>
          <a:ext cx="192925" cy="1929258"/>
        </a:xfrm>
        <a:custGeom>
          <a:avLst/>
          <a:gdLst/>
          <a:ahLst/>
          <a:cxnLst/>
          <a:rect l="0" t="0" r="0" b="0"/>
          <a:pathLst>
            <a:path>
              <a:moveTo>
                <a:pt x="0" y="0"/>
              </a:moveTo>
              <a:lnTo>
                <a:pt x="0" y="1929258"/>
              </a:lnTo>
              <a:lnTo>
                <a:pt x="192925" y="192925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B06B02-8112-4282-8672-218074E04BCC}">
      <dsp:nvSpPr>
        <dsp:cNvPr id="0" name=""/>
        <dsp:cNvSpPr/>
      </dsp:nvSpPr>
      <dsp:spPr>
        <a:xfrm>
          <a:off x="6252396" y="2413285"/>
          <a:ext cx="1543407" cy="964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Existing controls unable to resist attacker capability</a:t>
          </a:r>
        </a:p>
      </dsp:txBody>
      <dsp:txXfrm>
        <a:off x="6280649" y="2441538"/>
        <a:ext cx="1486901" cy="9081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A315C-8726-456B-AF2A-D640C38647EC}">
      <dsp:nvSpPr>
        <dsp:cNvPr id="0" name=""/>
        <dsp:cNvSpPr/>
      </dsp:nvSpPr>
      <dsp:spPr>
        <a:xfrm>
          <a:off x="6325" y="0"/>
          <a:ext cx="6470674" cy="646331"/>
        </a:xfrm>
        <a:prstGeom prst="roundRect">
          <a:avLst>
            <a:gd name="adj" fmla="val 10000"/>
          </a:avLst>
        </a:prstGeom>
        <a:solidFill>
          <a:schemeClr val="bg1">
            <a:lumMod val="50000"/>
          </a:schemeClr>
        </a:solid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Statement of Applicability(SoA)</a:t>
          </a:r>
        </a:p>
      </dsp:txBody>
      <dsp:txXfrm>
        <a:off x="25255" y="18930"/>
        <a:ext cx="6432814" cy="6084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1E59E-A0E0-4A8A-9031-3DAEC58181D4}">
      <dsp:nvSpPr>
        <dsp:cNvPr id="0" name=""/>
        <dsp:cNvSpPr/>
      </dsp:nvSpPr>
      <dsp:spPr>
        <a:xfrm>
          <a:off x="0" y="89441"/>
          <a:ext cx="6226705"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t>ISO/IEC 27001:2023 Annex A controls reviewed</a:t>
          </a:r>
        </a:p>
      </dsp:txBody>
      <dsp:txXfrm>
        <a:off x="25130" y="114571"/>
        <a:ext cx="6176445"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5886F-647A-40AA-8119-316E053D832C}">
      <dsp:nvSpPr>
        <dsp:cNvPr id="0" name=""/>
        <dsp:cNvSpPr/>
      </dsp:nvSpPr>
      <dsp:spPr>
        <a:xfrm rot="5400000">
          <a:off x="4705508" y="-1841481"/>
          <a:ext cx="952183" cy="487680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a:t>Applicable</a:t>
          </a:r>
        </a:p>
        <a:p>
          <a:pPr marL="171450" lvl="1" indent="-171450" algn="l" defTabSz="755650" rtl="0">
            <a:lnSpc>
              <a:spcPct val="90000"/>
            </a:lnSpc>
            <a:spcBef>
              <a:spcPct val="0"/>
            </a:spcBef>
            <a:spcAft>
              <a:spcPct val="15000"/>
            </a:spcAft>
            <a:buChar char="•"/>
          </a:pPr>
          <a:r>
            <a:rPr lang="en-US" sz="1700" kern="1200"/>
            <a:t>Partially applicable</a:t>
          </a:r>
        </a:p>
        <a:p>
          <a:pPr marL="171450" lvl="1" indent="-171450" algn="l" defTabSz="755650" rtl="0">
            <a:lnSpc>
              <a:spcPct val="90000"/>
            </a:lnSpc>
            <a:spcBef>
              <a:spcPct val="0"/>
            </a:spcBef>
            <a:spcAft>
              <a:spcPct val="15000"/>
            </a:spcAft>
            <a:buChar char="•"/>
          </a:pPr>
          <a:r>
            <a:rPr lang="en-US" sz="1700" kern="1200"/>
            <a:t>Excluded (with justification)</a:t>
          </a:r>
        </a:p>
      </dsp:txBody>
      <dsp:txXfrm rot="-5400000">
        <a:off x="2743200" y="167309"/>
        <a:ext cx="4830318" cy="859219"/>
      </dsp:txXfrm>
    </dsp:sp>
    <dsp:sp modelId="{D744A4E1-1358-42FC-A734-5BE581206BBA}">
      <dsp:nvSpPr>
        <dsp:cNvPr id="0" name=""/>
        <dsp:cNvSpPr/>
      </dsp:nvSpPr>
      <dsp:spPr>
        <a:xfrm>
          <a:off x="0" y="1803"/>
          <a:ext cx="2743200" cy="11902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a:t>Controls categorized as:</a:t>
          </a:r>
        </a:p>
      </dsp:txBody>
      <dsp:txXfrm>
        <a:off x="58102" y="59905"/>
        <a:ext cx="2626996" cy="1074025"/>
      </dsp:txXfrm>
    </dsp:sp>
    <dsp:sp modelId="{8B0F2B8C-D59E-4BC2-B19B-C267B4E384BE}">
      <dsp:nvSpPr>
        <dsp:cNvPr id="0" name=""/>
        <dsp:cNvSpPr/>
      </dsp:nvSpPr>
      <dsp:spPr>
        <a:xfrm rot="5400000">
          <a:off x="4705508" y="-591740"/>
          <a:ext cx="952183" cy="487680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a:t>Risk severity</a:t>
          </a:r>
        </a:p>
        <a:p>
          <a:pPr marL="171450" lvl="1" indent="-171450" algn="l" defTabSz="755650" rtl="0">
            <a:lnSpc>
              <a:spcPct val="90000"/>
            </a:lnSpc>
            <a:spcBef>
              <a:spcPct val="0"/>
            </a:spcBef>
            <a:spcAft>
              <a:spcPct val="15000"/>
            </a:spcAft>
            <a:buChar char="•"/>
          </a:pPr>
          <a:r>
            <a:rPr lang="en-US" sz="1700" kern="1200"/>
            <a:t>Asset criticality</a:t>
          </a:r>
        </a:p>
        <a:p>
          <a:pPr marL="171450" lvl="1" indent="-171450" algn="l" defTabSz="755650" rtl="0">
            <a:lnSpc>
              <a:spcPct val="90000"/>
            </a:lnSpc>
            <a:spcBef>
              <a:spcPct val="0"/>
            </a:spcBef>
            <a:spcAft>
              <a:spcPct val="15000"/>
            </a:spcAft>
            <a:buChar char="•"/>
          </a:pPr>
          <a:r>
            <a:rPr lang="en-US" sz="1700" kern="1200"/>
            <a:t>Legal and contractual obligations</a:t>
          </a:r>
        </a:p>
      </dsp:txBody>
      <dsp:txXfrm rot="-5400000">
        <a:off x="2743200" y="1417050"/>
        <a:ext cx="4830318" cy="859219"/>
      </dsp:txXfrm>
    </dsp:sp>
    <dsp:sp modelId="{DC9DBD50-80D2-44A9-9A1F-040F07B7DF03}">
      <dsp:nvSpPr>
        <dsp:cNvPr id="0" name=""/>
        <dsp:cNvSpPr/>
      </dsp:nvSpPr>
      <dsp:spPr>
        <a:xfrm>
          <a:off x="0" y="1251544"/>
          <a:ext cx="2743200" cy="11902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a:t>Control selection based on:</a:t>
          </a:r>
        </a:p>
      </dsp:txBody>
      <dsp:txXfrm>
        <a:off x="58102" y="1309646"/>
        <a:ext cx="2626996" cy="1074025"/>
      </dsp:txXfrm>
    </dsp:sp>
    <dsp:sp modelId="{750B3912-6E7D-447D-9B18-909FCDC26F0B}">
      <dsp:nvSpPr>
        <dsp:cNvPr id="0" name=""/>
        <dsp:cNvSpPr/>
      </dsp:nvSpPr>
      <dsp:spPr>
        <a:xfrm rot="5400000">
          <a:off x="4705508" y="658000"/>
          <a:ext cx="952183" cy="487680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a:t>Risk → Control → Treatment</a:t>
          </a:r>
        </a:p>
      </dsp:txBody>
      <dsp:txXfrm rot="-5400000">
        <a:off x="2743200" y="2666790"/>
        <a:ext cx="4830318" cy="859219"/>
      </dsp:txXfrm>
    </dsp:sp>
    <dsp:sp modelId="{7BC74EFD-4936-4045-94F3-6EC553E4A3E9}">
      <dsp:nvSpPr>
        <dsp:cNvPr id="0" name=""/>
        <dsp:cNvSpPr/>
      </dsp:nvSpPr>
      <dsp:spPr>
        <a:xfrm>
          <a:off x="0" y="2501285"/>
          <a:ext cx="2743200" cy="11902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a:t>Ensures traceability:</a:t>
          </a:r>
        </a:p>
      </dsp:txBody>
      <dsp:txXfrm>
        <a:off x="58102" y="2559387"/>
        <a:ext cx="2626996" cy="10740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843FB-A5DC-4C23-9906-6F7CD934BF6B}">
      <dsp:nvSpPr>
        <dsp:cNvPr id="0" name=""/>
        <dsp:cNvSpPr/>
      </dsp:nvSpPr>
      <dsp:spPr>
        <a:xfrm>
          <a:off x="0" y="1554479"/>
          <a:ext cx="7543800" cy="207263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099F5-2CD7-4031-A604-FC78E0268C12}">
      <dsp:nvSpPr>
        <dsp:cNvPr id="0" name=""/>
        <dsp:cNvSpPr/>
      </dsp:nvSpPr>
      <dsp:spPr>
        <a:xfrm>
          <a:off x="82" y="0"/>
          <a:ext cx="3311831" cy="2072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rtl="0">
            <a:lnSpc>
              <a:spcPct val="90000"/>
            </a:lnSpc>
            <a:spcBef>
              <a:spcPct val="0"/>
            </a:spcBef>
            <a:spcAft>
              <a:spcPct val="35000"/>
            </a:spcAft>
            <a:buNone/>
          </a:pPr>
          <a:r>
            <a:rPr lang="en-US" sz="1600" b="1" kern="1200" dirty="0"/>
            <a:t>Risk Treatment Approach</a:t>
          </a:r>
          <a:endParaRPr lang="en-US" sz="1600" kern="1200" dirty="0"/>
        </a:p>
        <a:p>
          <a:pPr marL="114300" lvl="1" indent="-114300" algn="l" defTabSz="533400" rtl="0">
            <a:lnSpc>
              <a:spcPct val="90000"/>
            </a:lnSpc>
            <a:spcBef>
              <a:spcPct val="0"/>
            </a:spcBef>
            <a:spcAft>
              <a:spcPct val="15000"/>
            </a:spcAft>
            <a:buChar char="•"/>
          </a:pPr>
          <a:r>
            <a:rPr lang="en-US" sz="1200" kern="1200" dirty="0"/>
            <a:t>Risk reduction (main strategy)</a:t>
          </a:r>
        </a:p>
        <a:p>
          <a:pPr marL="114300" lvl="1" indent="-114300" algn="l" defTabSz="533400" rtl="0">
            <a:lnSpc>
              <a:spcPct val="90000"/>
            </a:lnSpc>
            <a:spcBef>
              <a:spcPct val="0"/>
            </a:spcBef>
            <a:spcAft>
              <a:spcPct val="15000"/>
            </a:spcAft>
            <a:buChar char="•"/>
          </a:pPr>
          <a:r>
            <a:rPr lang="en-US" sz="1200" kern="1200" dirty="0"/>
            <a:t>Risk transfer (cloud and suppliers)</a:t>
          </a:r>
        </a:p>
        <a:p>
          <a:pPr marL="114300" lvl="1" indent="-114300" algn="l" defTabSz="533400" rtl="0">
            <a:lnSpc>
              <a:spcPct val="90000"/>
            </a:lnSpc>
            <a:spcBef>
              <a:spcPct val="0"/>
            </a:spcBef>
            <a:spcAft>
              <a:spcPct val="15000"/>
            </a:spcAft>
            <a:buChar char="•"/>
          </a:pPr>
          <a:r>
            <a:rPr lang="en-US" sz="1200" kern="1200"/>
            <a:t>Limited risk acceptance (low-impact risks)</a:t>
          </a:r>
        </a:p>
      </dsp:txBody>
      <dsp:txXfrm>
        <a:off x="82" y="0"/>
        <a:ext cx="3311831" cy="2072639"/>
      </dsp:txXfrm>
    </dsp:sp>
    <dsp:sp modelId="{D279D298-B587-4FA0-A810-5F4F2C60DDD1}">
      <dsp:nvSpPr>
        <dsp:cNvPr id="0" name=""/>
        <dsp:cNvSpPr/>
      </dsp:nvSpPr>
      <dsp:spPr>
        <a:xfrm>
          <a:off x="1396918" y="2331719"/>
          <a:ext cx="518159" cy="5181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A62206-2EC6-42D5-AB1D-0F124EE064A1}">
      <dsp:nvSpPr>
        <dsp:cNvPr id="0" name=""/>
        <dsp:cNvSpPr/>
      </dsp:nvSpPr>
      <dsp:spPr>
        <a:xfrm>
          <a:off x="3477505" y="3108959"/>
          <a:ext cx="3311831" cy="2072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rtl="0">
            <a:lnSpc>
              <a:spcPct val="90000"/>
            </a:lnSpc>
            <a:spcBef>
              <a:spcPct val="0"/>
            </a:spcBef>
            <a:spcAft>
              <a:spcPct val="35000"/>
            </a:spcAft>
            <a:buNone/>
          </a:pPr>
          <a:r>
            <a:rPr lang="en-US" sz="1600" b="1" kern="1200" dirty="0"/>
            <a:t>Key Improvement Actions</a:t>
          </a:r>
          <a:endParaRPr lang="en-US" sz="1600" kern="1200" dirty="0"/>
        </a:p>
        <a:p>
          <a:pPr marL="114300" lvl="1" indent="-114300" algn="l" defTabSz="533400" rtl="0">
            <a:lnSpc>
              <a:spcPct val="90000"/>
            </a:lnSpc>
            <a:spcBef>
              <a:spcPct val="0"/>
            </a:spcBef>
            <a:spcAft>
              <a:spcPct val="15000"/>
            </a:spcAft>
            <a:buChar char="•"/>
          </a:pPr>
          <a:r>
            <a:rPr lang="en-US" sz="1200" kern="1200" dirty="0"/>
            <a:t>Improve on access controls(MFA and role-based)</a:t>
          </a:r>
        </a:p>
        <a:p>
          <a:pPr marL="114300" lvl="1" indent="-114300" algn="l" defTabSz="533400" rtl="0">
            <a:lnSpc>
              <a:spcPct val="90000"/>
            </a:lnSpc>
            <a:spcBef>
              <a:spcPct val="0"/>
            </a:spcBef>
            <a:spcAft>
              <a:spcPct val="15000"/>
            </a:spcAft>
            <a:buChar char="•"/>
          </a:pPr>
          <a:r>
            <a:rPr lang="en-US" sz="1200" kern="1200" dirty="0"/>
            <a:t>Network segmentation and security hardening</a:t>
          </a:r>
        </a:p>
        <a:p>
          <a:pPr marL="114300" lvl="1" indent="-114300" algn="l" defTabSz="533400" rtl="0">
            <a:lnSpc>
              <a:spcPct val="90000"/>
            </a:lnSpc>
            <a:spcBef>
              <a:spcPct val="0"/>
            </a:spcBef>
            <a:spcAft>
              <a:spcPct val="15000"/>
            </a:spcAft>
            <a:buChar char="•"/>
          </a:pPr>
          <a:r>
            <a:rPr lang="en-US" sz="1200" kern="1200" dirty="0"/>
            <a:t>Improve SIEM and continuous monitoring/logging</a:t>
          </a:r>
        </a:p>
        <a:p>
          <a:pPr marL="114300" lvl="1" indent="-114300" algn="l" defTabSz="533400" rtl="0">
            <a:lnSpc>
              <a:spcPct val="90000"/>
            </a:lnSpc>
            <a:spcBef>
              <a:spcPct val="0"/>
            </a:spcBef>
            <a:spcAft>
              <a:spcPct val="15000"/>
            </a:spcAft>
            <a:buChar char="•"/>
          </a:pPr>
          <a:r>
            <a:rPr lang="en-US" sz="1200" kern="1200" dirty="0"/>
            <a:t>Data encryption for sensitive data and AI models</a:t>
          </a:r>
        </a:p>
        <a:p>
          <a:pPr marL="114300" lvl="1" indent="-114300" algn="l" defTabSz="533400" rtl="0">
            <a:lnSpc>
              <a:spcPct val="90000"/>
            </a:lnSpc>
            <a:spcBef>
              <a:spcPct val="0"/>
            </a:spcBef>
            <a:spcAft>
              <a:spcPct val="15000"/>
            </a:spcAft>
            <a:buChar char="•"/>
          </a:pPr>
          <a:r>
            <a:rPr lang="en-US" sz="1200" kern="1200" dirty="0"/>
            <a:t>Regular security drills(back up recovery)</a:t>
          </a:r>
        </a:p>
      </dsp:txBody>
      <dsp:txXfrm>
        <a:off x="3477505" y="3108959"/>
        <a:ext cx="3311831" cy="2072639"/>
      </dsp:txXfrm>
    </dsp:sp>
    <dsp:sp modelId="{4E39F7B2-5D8F-4B8C-9435-09EFE232AA55}">
      <dsp:nvSpPr>
        <dsp:cNvPr id="0" name=""/>
        <dsp:cNvSpPr/>
      </dsp:nvSpPr>
      <dsp:spPr>
        <a:xfrm>
          <a:off x="4874341" y="2331719"/>
          <a:ext cx="518159" cy="5181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3FB93-9841-40E8-9C8D-D6C52AC88266}">
      <dsp:nvSpPr>
        <dsp:cNvPr id="0" name=""/>
        <dsp:cNvSpPr/>
      </dsp:nvSpPr>
      <dsp:spPr>
        <a:xfrm>
          <a:off x="1146810" y="0"/>
          <a:ext cx="5029199" cy="5029199"/>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8CBCEB-D574-4E25-84D6-1F441D8DD180}">
      <dsp:nvSpPr>
        <dsp:cNvPr id="0" name=""/>
        <dsp:cNvSpPr/>
      </dsp:nvSpPr>
      <dsp:spPr>
        <a:xfrm>
          <a:off x="3661410" y="503411"/>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Reduced likelihood of threat.</a:t>
          </a:r>
        </a:p>
      </dsp:txBody>
      <dsp:txXfrm>
        <a:off x="3696318" y="538319"/>
        <a:ext cx="3199164" cy="645273"/>
      </dsp:txXfrm>
    </dsp:sp>
    <dsp:sp modelId="{33AD5628-75DB-4C1D-B90C-CDEBD9F48EB4}">
      <dsp:nvSpPr>
        <dsp:cNvPr id="0" name=""/>
        <dsp:cNvSpPr/>
      </dsp:nvSpPr>
      <dsp:spPr>
        <a:xfrm>
          <a:off x="3661410" y="1307886"/>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Potential reduction in financial and operation cost.</a:t>
          </a:r>
        </a:p>
      </dsp:txBody>
      <dsp:txXfrm>
        <a:off x="3696318" y="1342794"/>
        <a:ext cx="3199164" cy="645273"/>
      </dsp:txXfrm>
    </dsp:sp>
    <dsp:sp modelId="{DE090D53-64CF-44B1-9275-16E42B2EE839}">
      <dsp:nvSpPr>
        <dsp:cNvPr id="0" name=""/>
        <dsp:cNvSpPr/>
      </dsp:nvSpPr>
      <dsp:spPr>
        <a:xfrm>
          <a:off x="3661410" y="2112362"/>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Timely detection and response times for security incidences</a:t>
          </a:r>
        </a:p>
      </dsp:txBody>
      <dsp:txXfrm>
        <a:off x="3696318" y="2147270"/>
        <a:ext cx="3199164" cy="645273"/>
      </dsp:txXfrm>
    </dsp:sp>
    <dsp:sp modelId="{9641F4C2-88B2-4FF8-8D19-E8040753967A}">
      <dsp:nvSpPr>
        <dsp:cNvPr id="0" name=""/>
        <dsp:cNvSpPr/>
      </dsp:nvSpPr>
      <dsp:spPr>
        <a:xfrm>
          <a:off x="3661410" y="2916837"/>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Improved system availability and resilience</a:t>
          </a:r>
        </a:p>
      </dsp:txBody>
      <dsp:txXfrm>
        <a:off x="3696318" y="2951745"/>
        <a:ext cx="3199164" cy="645273"/>
      </dsp:txXfrm>
    </dsp:sp>
    <dsp:sp modelId="{BC6DE020-4940-4862-86DB-9761BD232B44}">
      <dsp:nvSpPr>
        <dsp:cNvPr id="0" name=""/>
        <dsp:cNvSpPr/>
      </dsp:nvSpPr>
      <dsp:spPr>
        <a:xfrm>
          <a:off x="3661410" y="3721313"/>
          <a:ext cx="3268980" cy="71508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Residual risks reduced to acceptable levels(risk appetite)</a:t>
          </a:r>
        </a:p>
      </dsp:txBody>
      <dsp:txXfrm>
        <a:off x="3696318" y="3756221"/>
        <a:ext cx="3199164" cy="6452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2787-ED47-4A69-A863-15BBA3F386E7}">
      <dsp:nvSpPr>
        <dsp:cNvPr id="0" name=""/>
        <dsp:cNvSpPr/>
      </dsp:nvSpPr>
      <dsp:spPr>
        <a:xfrm>
          <a:off x="0" y="0"/>
          <a:ext cx="5937795" cy="9906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mn-lt"/>
              <a:cs typeface="Times New Roman" pitchFamily="18" charset="0"/>
            </a:rPr>
            <a:t>Risk Reduction Impact</a:t>
          </a:r>
        </a:p>
      </dsp:txBody>
      <dsp:txXfrm>
        <a:off x="495300" y="0"/>
        <a:ext cx="4947195" cy="9906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EC508A-E290-4C09-9386-F4A7E6AEF0A3}" type="datetimeFigureOut">
              <a:rPr lang="en-US" smtClean="0"/>
              <a:t>1/13/2026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0C60F3-A4E9-4E0E-BA3A-EE67B0278A37}" type="slidenum">
              <a:rPr lang="en-US" smtClean="0"/>
              <a:t>‹#›</a:t>
            </a:fld>
            <a:endParaRPr lang="en-US"/>
          </a:p>
        </p:txBody>
      </p:sp>
    </p:spTree>
    <p:extLst>
      <p:ext uri="{BB962C8B-B14F-4D97-AF65-F5344CB8AC3E}">
        <p14:creationId xmlns:p14="http://schemas.microsoft.com/office/powerpoint/2010/main" val="590424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0C60F3-A4E9-4E0E-BA3A-EE67B0278A37}" type="slidenum">
              <a:rPr lang="en-US" smtClean="0"/>
              <a:t>20</a:t>
            </a:fld>
            <a:endParaRPr lang="en-US"/>
          </a:p>
        </p:txBody>
      </p:sp>
    </p:spTree>
    <p:extLst>
      <p:ext uri="{BB962C8B-B14F-4D97-AF65-F5344CB8AC3E}">
        <p14:creationId xmlns:p14="http://schemas.microsoft.com/office/powerpoint/2010/main" val="260473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0C60F3-A4E9-4E0E-BA3A-EE67B0278A37}" type="slidenum">
              <a:rPr lang="en-US" smtClean="0"/>
              <a:t>22</a:t>
            </a:fld>
            <a:endParaRPr lang="en-US"/>
          </a:p>
        </p:txBody>
      </p:sp>
    </p:spTree>
    <p:extLst>
      <p:ext uri="{BB962C8B-B14F-4D97-AF65-F5344CB8AC3E}">
        <p14:creationId xmlns:p14="http://schemas.microsoft.com/office/powerpoint/2010/main" val="3301610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0C60F3-A4E9-4E0E-BA3A-EE67B0278A37}" type="slidenum">
              <a:rPr lang="en-US" smtClean="0"/>
              <a:t>23</a:t>
            </a:fld>
            <a:endParaRPr lang="en-US"/>
          </a:p>
        </p:txBody>
      </p:sp>
    </p:spTree>
    <p:extLst>
      <p:ext uri="{BB962C8B-B14F-4D97-AF65-F5344CB8AC3E}">
        <p14:creationId xmlns:p14="http://schemas.microsoft.com/office/powerpoint/2010/main" val="7575075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346947"/>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Rectangle 7"/>
          <p:cNvSpPr/>
          <p:nvPr/>
        </p:nvSpPr>
        <p:spPr>
          <a:xfrm>
            <a:off x="690626" y="4282763"/>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Rectangle 8"/>
          <p:cNvSpPr/>
          <p:nvPr/>
        </p:nvSpPr>
        <p:spPr>
          <a:xfrm>
            <a:off x="690626" y="1484779"/>
            <a:ext cx="7667244"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GB"/>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GB"/>
            </a:p>
          </p:txBody>
        </p:sp>
      </p:grpSp>
      <p:sp>
        <p:nvSpPr>
          <p:cNvPr id="2" name="Title 1"/>
          <p:cNvSpPr>
            <a:spLocks noGrp="1"/>
          </p:cNvSpPr>
          <p:nvPr>
            <p:ph type="ctrTitle"/>
          </p:nvPr>
        </p:nvSpPr>
        <p:spPr>
          <a:xfrm>
            <a:off x="788670" y="1432223"/>
            <a:ext cx="7475220" cy="3035808"/>
          </a:xfrm>
        </p:spPr>
        <p:txBody>
          <a:bodyPr anchor="ctr">
            <a:noAutofit/>
          </a:bodyPr>
          <a:lstStyle>
            <a:lvl1pPr algn="l">
              <a:lnSpc>
                <a:spcPct val="85000"/>
              </a:lnSpc>
              <a:defRPr sz="66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D0B532-0AA7-47A1-9A24-C09A68A34C7E}" type="datetimeFigureOut">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2800AF58-9EB6-4FF3-9281-09A12391BA21}" type="slidenum">
              <a:rPr lang="en-US" smtClean="0"/>
              <a:t>‹#›</a:t>
            </a:fld>
            <a:endParaRPr lang="en-US"/>
          </a:p>
        </p:txBody>
      </p:sp>
    </p:spTree>
    <p:extLst>
      <p:ext uri="{BB962C8B-B14F-4D97-AF65-F5344CB8AC3E}">
        <p14:creationId xmlns:p14="http://schemas.microsoft.com/office/powerpoint/2010/main" val="623185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D0B532-0AA7-47A1-9A24-C09A68A34C7E}" type="datetimeFigureOut">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1567822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D0B532-0AA7-47A1-9A24-C09A68A34C7E}" type="datetimeFigureOut">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2837522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D0B532-0AA7-47A1-9A24-C09A68A34C7E}" type="datetimeFigureOut">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33864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5000"/>
              </a:lnSpc>
              <a:defRPr sz="6600" b="1"/>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73D0B532-0AA7-47A1-9A24-C09A68A34C7E}" type="datetimeFigureOut">
              <a:rPr lang="en-US" smtClean="0"/>
              <a:t>1/13/2026</a:t>
            </a:fld>
            <a:endParaRPr lang="en-US"/>
          </a:p>
        </p:txBody>
      </p:sp>
      <p:sp>
        <p:nvSpPr>
          <p:cNvPr id="5" name="Footer Placeholder 4"/>
          <p:cNvSpPr>
            <a:spLocks noGrp="1"/>
          </p:cNvSpPr>
          <p:nvPr>
            <p:ph type="ftr" sz="quarter" idx="11"/>
          </p:nvPr>
        </p:nvSpPr>
        <p:spPr>
          <a:xfrm>
            <a:off x="1623376" y="6282268"/>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2800AF58-9EB6-4FF3-9281-09A12391BA21}" type="slidenum">
              <a:rPr lang="en-US" smtClean="0"/>
              <a:t>‹#›</a:t>
            </a:fld>
            <a:endParaRPr lang="en-US"/>
          </a:p>
        </p:txBody>
      </p:sp>
    </p:spTree>
    <p:extLst>
      <p:ext uri="{BB962C8B-B14F-4D97-AF65-F5344CB8AC3E}">
        <p14:creationId xmlns:p14="http://schemas.microsoft.com/office/powerpoint/2010/main" val="302411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D0B532-0AA7-47A1-9A24-C09A68A34C7E}" type="datetimeFigureOut">
              <a:rPr lang="en-US" smtClean="0"/>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2268988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D0B532-0AA7-47A1-9A24-C09A68A34C7E}" type="datetimeFigureOut">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3468330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73D0B532-0AA7-47A1-9A24-C09A68A34C7E}" type="datetimeFigureOut">
              <a:rPr lang="en-US" smtClean="0"/>
              <a:t>1/13/2026</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166229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D0B532-0AA7-47A1-9A24-C09A68A34C7E}" type="datetimeFigureOut">
              <a:rPr lang="en-US" smtClean="0"/>
              <a:t>1/13/2026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441686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73D0B532-0AA7-47A1-9A24-C09A68A34C7E}" type="datetimeFigureOut">
              <a:rPr lang="en-US" smtClean="0"/>
              <a:t>1/13/2026</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386232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73D0B532-0AA7-47A1-9A24-C09A68A34C7E}" type="datetimeFigureOut">
              <a:rPr lang="en-US" smtClean="0"/>
              <a:t>1/13/2026</a:t>
            </a:fld>
            <a:endParaRPr lang="en-US"/>
          </a:p>
        </p:txBody>
      </p:sp>
      <p:sp>
        <p:nvSpPr>
          <p:cNvPr id="10" name="Slide Number Placeholder 9"/>
          <p:cNvSpPr>
            <a:spLocks noGrp="1"/>
          </p:cNvSpPr>
          <p:nvPr>
            <p:ph type="sldNum" sz="quarter" idx="12"/>
          </p:nvPr>
        </p:nvSpPr>
        <p:spPr/>
        <p:txBody>
          <a:bodyPr/>
          <a:lstStyle/>
          <a:p>
            <a:fld id="{2800AF58-9EB6-4FF3-9281-09A12391BA21}" type="slidenum">
              <a:rPr lang="en-US" smtClean="0"/>
              <a:t>‹#›</a:t>
            </a:fld>
            <a:endParaRPr lang="en-US"/>
          </a:p>
        </p:txBody>
      </p:sp>
    </p:spTree>
    <p:extLst>
      <p:ext uri="{BB962C8B-B14F-4D97-AF65-F5344CB8AC3E}">
        <p14:creationId xmlns:p14="http://schemas.microsoft.com/office/powerpoint/2010/main" val="2788585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GB"/>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a:lstStyle/>
            <a:p>
              <a:endParaRPr lang="en-GB"/>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73D0B532-0AA7-47A1-9A24-C09A68A34C7E}" type="datetimeFigureOut">
              <a:rPr lang="en-US" smtClean="0"/>
              <a:t>1/13/2026</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2800AF58-9EB6-4FF3-9281-09A12391BA21}" type="slidenum">
              <a:rPr lang="en-US" smtClean="0"/>
              <a:t>‹#›</a:t>
            </a:fld>
            <a:endParaRPr lang="en-US"/>
          </a:p>
        </p:txBody>
      </p:sp>
    </p:spTree>
    <p:extLst>
      <p:ext uri="{BB962C8B-B14F-4D97-AF65-F5344CB8AC3E}">
        <p14:creationId xmlns:p14="http://schemas.microsoft.com/office/powerpoint/2010/main" val="234194823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2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5.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3" Type="http://schemas.openxmlformats.org/officeDocument/2006/relationships/image" Target="../media/image21.jpeg"/><Relationship Id="rId7" Type="http://schemas.openxmlformats.org/officeDocument/2006/relationships/diagramColors" Target="../diagrams/colors12.xml"/><Relationship Id="rId12" Type="http://schemas.openxmlformats.org/officeDocument/2006/relationships/diagramColors" Target="../diagrams/colors1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3400" y="1981200"/>
            <a:ext cx="4114800" cy="966788"/>
          </a:xfrm>
        </p:spPr>
        <p:txBody>
          <a:bodyPr>
            <a:noAutofit/>
          </a:bodyPr>
          <a:lstStyle/>
          <a:p>
            <a:r>
              <a:rPr lang="en-US" sz="2800" dirty="0">
                <a:solidFill>
                  <a:schemeClr val="accent6"/>
                </a:solidFill>
              </a:rPr>
              <a:t>ISO/IEC 27001:2023 Security Audit</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artisticTexturizer/>
                    </a14:imgEffect>
                  </a14:imgLayer>
                </a14:imgProps>
              </a:ext>
              <a:ext uri="{28A0092B-C50C-407E-A947-70E740481C1C}">
                <a14:useLocalDpi xmlns:a14="http://schemas.microsoft.com/office/drawing/2010/main" val="0"/>
              </a:ext>
            </a:extLst>
          </a:blip>
          <a:stretch>
            <a:fillRect/>
          </a:stretch>
        </p:blipFill>
        <p:spPr>
          <a:xfrm>
            <a:off x="-99696" y="533400"/>
            <a:ext cx="4354606" cy="6629400"/>
          </a:xfrm>
          <a:prstGeom prst="rect">
            <a:avLst/>
          </a:prstGeom>
        </p:spPr>
      </p:pic>
      <p:sp>
        <p:nvSpPr>
          <p:cNvPr id="7" name="TextBox 6"/>
          <p:cNvSpPr txBox="1"/>
          <p:nvPr/>
        </p:nvSpPr>
        <p:spPr>
          <a:xfrm>
            <a:off x="4267200" y="3392031"/>
            <a:ext cx="4191000" cy="22467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t>Organization: </a:t>
            </a:r>
            <a:r>
              <a:rPr lang="en-US" sz="2000" dirty="0"/>
              <a:t>Cyberzone AI Ltd</a:t>
            </a:r>
          </a:p>
          <a:p>
            <a:r>
              <a:rPr lang="en-GB" sz="2000" b="1" i="1" dirty="0"/>
              <a:t>Audit Date:</a:t>
            </a:r>
            <a:r>
              <a:rPr lang="en-GB" sz="2000" i="1" dirty="0"/>
              <a:t> 29/10/2025</a:t>
            </a:r>
          </a:p>
          <a:p>
            <a:br>
              <a:rPr lang="en-GB" sz="2000" i="1" dirty="0"/>
            </a:br>
            <a:r>
              <a:rPr lang="en-GB" sz="2000" b="1" i="1" dirty="0"/>
              <a:t>Audit Performed By</a:t>
            </a:r>
            <a:r>
              <a:rPr lang="en-GB" sz="2000" i="1" dirty="0"/>
              <a:t>: </a:t>
            </a:r>
          </a:p>
          <a:p>
            <a:r>
              <a:rPr lang="en-GB" sz="2000" i="1" u="sng" dirty="0"/>
              <a:t>Sylvester Tarus</a:t>
            </a:r>
            <a:endParaRPr lang="en-US" sz="2000" dirty="0"/>
          </a:p>
          <a:p>
            <a:r>
              <a:rPr lang="en-GB" sz="2000" i="1" dirty="0"/>
              <a:t>Md Mahmudul </a:t>
            </a:r>
            <a:r>
              <a:rPr lang="en-GB" sz="2000" i="1" u="sng" dirty="0"/>
              <a:t>Hasan Tuhin</a:t>
            </a:r>
          </a:p>
          <a:p>
            <a:r>
              <a:rPr lang="en-GB" sz="2000" b="1" i="1" dirty="0"/>
              <a:t>Audit Version</a:t>
            </a:r>
            <a:r>
              <a:rPr lang="en-GB" sz="2000" i="1" dirty="0"/>
              <a:t>:</a:t>
            </a:r>
            <a:r>
              <a:rPr lang="en-GB" sz="2000" i="1" u="sng" dirty="0"/>
              <a:t> V1</a:t>
            </a:r>
            <a:endParaRPr lang="en-US" sz="2000" dirty="0"/>
          </a:p>
        </p:txBody>
      </p:sp>
      <p:pic>
        <p:nvPicPr>
          <p:cNvPr id="4" name="Picture 3">
            <a:extLst>
              <a:ext uri="{FF2B5EF4-FFF2-40B4-BE49-F238E27FC236}">
                <a16:creationId xmlns:a16="http://schemas.microsoft.com/office/drawing/2014/main" id="{82D3A76F-1F89-258D-EE67-A704F45015DA}"/>
              </a:ext>
            </a:extLst>
          </p:cNvPr>
          <p:cNvPicPr>
            <a:picLocks noChangeAspect="1"/>
          </p:cNvPicPr>
          <p:nvPr/>
        </p:nvPicPr>
        <p:blipFill>
          <a:blip r:embed="rId4"/>
          <a:stretch>
            <a:fillRect/>
          </a:stretch>
        </p:blipFill>
        <p:spPr>
          <a:xfrm>
            <a:off x="2971800" y="152400"/>
            <a:ext cx="2362200" cy="1152979"/>
          </a:xfrm>
          <a:prstGeom prst="rect">
            <a:avLst/>
          </a:prstGeom>
        </p:spPr>
      </p:pic>
    </p:spTree>
    <p:extLst>
      <p:ext uri="{BB962C8B-B14F-4D97-AF65-F5344CB8AC3E}">
        <p14:creationId xmlns:p14="http://schemas.microsoft.com/office/powerpoint/2010/main" val="4249219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80263-C8D8-87DB-8C09-51B0AD2BB27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369C9EF-B0A2-5D1F-487D-EE069179D6E3}"/>
              </a:ext>
            </a:extLst>
          </p:cNvPr>
          <p:cNvSpPr txBox="1"/>
          <p:nvPr/>
        </p:nvSpPr>
        <p:spPr>
          <a:xfrm>
            <a:off x="0" y="742268"/>
            <a:ext cx="2666679" cy="25853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Overall Compliance Summary</a:t>
            </a:r>
            <a:endParaRPr lang="en-US" dirty="0"/>
          </a:p>
          <a:p>
            <a:pPr marL="285750" indent="-285750">
              <a:buFont typeface="Arial" pitchFamily="34" charset="0"/>
              <a:buChar char="•"/>
            </a:pPr>
            <a:r>
              <a:rPr lang="en-US" dirty="0"/>
              <a:t>Cyberzone AI Ltd is partially compliant with ISO/IEC 27001:2023</a:t>
            </a:r>
          </a:p>
          <a:p>
            <a:pPr marL="285750" indent="-285750">
              <a:buFont typeface="Arial" pitchFamily="34" charset="0"/>
              <a:buChar char="•"/>
            </a:pPr>
            <a:r>
              <a:rPr lang="en-US" dirty="0"/>
              <a:t>Although ISMS exists, there is lack of enforcement.</a:t>
            </a:r>
          </a:p>
        </p:txBody>
      </p:sp>
      <p:sp>
        <p:nvSpPr>
          <p:cNvPr id="10" name="TextBox 9">
            <a:extLst>
              <a:ext uri="{FF2B5EF4-FFF2-40B4-BE49-F238E27FC236}">
                <a16:creationId xmlns:a16="http://schemas.microsoft.com/office/drawing/2014/main" id="{FF71C4BA-7F24-2474-4956-D7347CDD7FA5}"/>
              </a:ext>
            </a:extLst>
          </p:cNvPr>
          <p:cNvSpPr txBox="1"/>
          <p:nvPr/>
        </p:nvSpPr>
        <p:spPr>
          <a:xfrm>
            <a:off x="2666680" y="742268"/>
            <a:ext cx="3355342" cy="480131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Non-Conformities (NCs)</a:t>
            </a:r>
            <a:endParaRPr lang="en-US" dirty="0"/>
          </a:p>
          <a:p>
            <a:r>
              <a:rPr lang="en-US" dirty="0"/>
              <a:t>Major:</a:t>
            </a:r>
          </a:p>
          <a:p>
            <a:pPr marL="742950" lvl="1" indent="-285750">
              <a:buFont typeface="Arial" pitchFamily="34" charset="0"/>
              <a:buChar char="•"/>
            </a:pPr>
            <a:r>
              <a:rPr lang="en-US" dirty="0"/>
              <a:t>Shared administrator accounts/default passwords</a:t>
            </a:r>
          </a:p>
          <a:p>
            <a:pPr marL="742950" lvl="1" indent="-285750">
              <a:buFont typeface="Arial" pitchFamily="34" charset="0"/>
              <a:buChar char="•"/>
            </a:pPr>
            <a:r>
              <a:rPr lang="en-US" dirty="0"/>
              <a:t>Inadequate patch management plan</a:t>
            </a:r>
          </a:p>
          <a:p>
            <a:pPr marL="742950" lvl="1" indent="-285750">
              <a:buFont typeface="Arial" pitchFamily="34" charset="0"/>
              <a:buChar char="•"/>
            </a:pPr>
            <a:r>
              <a:rPr lang="en-US" dirty="0"/>
              <a:t>Incomplete back up disaster recovery plan</a:t>
            </a:r>
          </a:p>
          <a:p>
            <a:r>
              <a:rPr lang="en-US" dirty="0"/>
              <a:t>Minor:</a:t>
            </a:r>
          </a:p>
          <a:p>
            <a:pPr marL="742950" lvl="1" indent="-285750">
              <a:buFont typeface="Arial" pitchFamily="34" charset="0"/>
              <a:buChar char="•"/>
            </a:pPr>
            <a:r>
              <a:rPr lang="en-US" dirty="0"/>
              <a:t>Weak supplier security agreement.</a:t>
            </a:r>
          </a:p>
          <a:p>
            <a:pPr marL="742950" lvl="1" indent="-285750">
              <a:buFont typeface="Arial" pitchFamily="34" charset="0"/>
              <a:buChar char="•"/>
            </a:pPr>
            <a:r>
              <a:rPr lang="en-US" dirty="0"/>
              <a:t>Inconsistent implementation of cryptographic controls.</a:t>
            </a:r>
          </a:p>
          <a:p>
            <a:pPr marL="742950" lvl="1" indent="-285750">
              <a:buFont typeface="Arial" pitchFamily="34" charset="0"/>
              <a:buChar char="•"/>
            </a:pPr>
            <a:r>
              <a:rPr lang="en-US" dirty="0"/>
              <a:t>Inconsistent training records</a:t>
            </a:r>
          </a:p>
        </p:txBody>
      </p:sp>
      <p:sp>
        <p:nvSpPr>
          <p:cNvPr id="11" name="TextBox 10">
            <a:extLst>
              <a:ext uri="{FF2B5EF4-FFF2-40B4-BE49-F238E27FC236}">
                <a16:creationId xmlns:a16="http://schemas.microsoft.com/office/drawing/2014/main" id="{7B62D2E5-CE6B-E91F-8082-CDD2BD8688E4}"/>
              </a:ext>
            </a:extLst>
          </p:cNvPr>
          <p:cNvSpPr txBox="1"/>
          <p:nvPr/>
        </p:nvSpPr>
        <p:spPr>
          <a:xfrm>
            <a:off x="6058490" y="743398"/>
            <a:ext cx="2094910" cy="36933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Opportunities for Improvement (OFIs)</a:t>
            </a:r>
            <a:endParaRPr lang="en-US" dirty="0"/>
          </a:p>
          <a:p>
            <a:pPr marL="285750" indent="-285750">
              <a:buFont typeface="Arial" pitchFamily="34" charset="0"/>
              <a:buChar char="•"/>
            </a:pPr>
            <a:r>
              <a:rPr lang="en-US" dirty="0"/>
              <a:t>Governance maturity improvement </a:t>
            </a:r>
          </a:p>
          <a:p>
            <a:pPr marL="285750" indent="-285750">
              <a:buFont typeface="Arial" pitchFamily="34" charset="0"/>
              <a:buChar char="•"/>
            </a:pPr>
            <a:r>
              <a:rPr lang="en-US" dirty="0"/>
              <a:t>Enhance third-party risk management</a:t>
            </a:r>
          </a:p>
          <a:p>
            <a:pPr marL="285750" indent="-285750">
              <a:buFont typeface="Arial" pitchFamily="34" charset="0"/>
              <a:buChar char="•"/>
            </a:pPr>
            <a:r>
              <a:rPr lang="en-US" dirty="0"/>
              <a:t>Consistent and effective monitoring</a:t>
            </a:r>
          </a:p>
        </p:txBody>
      </p:sp>
      <p:sp>
        <p:nvSpPr>
          <p:cNvPr id="2" name="TextBox 1">
            <a:extLst>
              <a:ext uri="{FF2B5EF4-FFF2-40B4-BE49-F238E27FC236}">
                <a16:creationId xmlns:a16="http://schemas.microsoft.com/office/drawing/2014/main" id="{C0DAFD37-0BB6-8666-53BD-7633417ED46B}"/>
              </a:ext>
            </a:extLst>
          </p:cNvPr>
          <p:cNvSpPr txBox="1"/>
          <p:nvPr/>
        </p:nvSpPr>
        <p:spPr>
          <a:xfrm>
            <a:off x="0" y="340981"/>
            <a:ext cx="5990068" cy="369332"/>
          </a:xfrm>
          <a:prstGeom prst="rect">
            <a:avLst/>
          </a:prstGeom>
          <a:noFill/>
        </p:spPr>
        <p:txBody>
          <a:bodyPr wrap="square">
            <a:spAutoFit/>
          </a:bodyPr>
          <a:lstStyle/>
          <a:p>
            <a:r>
              <a:rPr lang="en-US" i="1" dirty="0"/>
              <a:t>2:Key findings(Vulnerabilities/Threats</a:t>
            </a:r>
            <a:r>
              <a:rPr lang="en-US" dirty="0"/>
              <a:t>)</a:t>
            </a:r>
          </a:p>
        </p:txBody>
      </p:sp>
    </p:spTree>
    <p:extLst>
      <p:ext uri="{BB962C8B-B14F-4D97-AF65-F5344CB8AC3E}">
        <p14:creationId xmlns:p14="http://schemas.microsoft.com/office/powerpoint/2010/main" val="2645976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92311686"/>
              </p:ext>
            </p:extLst>
          </p:nvPr>
        </p:nvGraphicFramePr>
        <p:xfrm>
          <a:off x="685800" y="115668"/>
          <a:ext cx="7162800" cy="951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493009191"/>
              </p:ext>
            </p:extLst>
          </p:nvPr>
        </p:nvGraphicFramePr>
        <p:xfrm>
          <a:off x="304800" y="1066800"/>
          <a:ext cx="8839200" cy="5791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45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090358105"/>
              </p:ext>
            </p:extLst>
          </p:nvPr>
        </p:nvGraphicFramePr>
        <p:xfrm>
          <a:off x="304800" y="533400"/>
          <a:ext cx="6477000"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extLst>
              <p:ext uri="{D42A27DB-BD31-4B8C-83A1-F6EECF244321}">
                <p14:modId xmlns:p14="http://schemas.microsoft.com/office/powerpoint/2010/main" val="2704924882"/>
              </p:ext>
            </p:extLst>
          </p:nvPr>
        </p:nvGraphicFramePr>
        <p:xfrm>
          <a:off x="457200" y="1676400"/>
          <a:ext cx="6226705" cy="6140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p:cNvGraphicFramePr/>
          <p:nvPr>
            <p:extLst>
              <p:ext uri="{D42A27DB-BD31-4B8C-83A1-F6EECF244321}">
                <p14:modId xmlns:p14="http://schemas.microsoft.com/office/powerpoint/2010/main" val="4288726298"/>
              </p:ext>
            </p:extLst>
          </p:nvPr>
        </p:nvGraphicFramePr>
        <p:xfrm>
          <a:off x="457200" y="2362200"/>
          <a:ext cx="7620000" cy="36933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58214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76223403"/>
              </p:ext>
            </p:extLst>
          </p:nvPr>
        </p:nvGraphicFramePr>
        <p:xfrm>
          <a:off x="609600" y="1066800"/>
          <a:ext cx="7543800" cy="5181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1D251048-FF35-3EB5-6B10-4F0DBE2C3682}"/>
              </a:ext>
            </a:extLst>
          </p:cNvPr>
          <p:cNvGrpSpPr/>
          <p:nvPr/>
        </p:nvGrpSpPr>
        <p:grpSpPr>
          <a:xfrm>
            <a:off x="152400" y="762000"/>
            <a:ext cx="7429500" cy="1219200"/>
            <a:chOff x="5357" y="0"/>
            <a:chExt cx="5481042" cy="836123"/>
          </a:xfrm>
        </p:grpSpPr>
        <p:sp>
          <p:nvSpPr>
            <p:cNvPr id="7" name="Arrow: Chevron 6">
              <a:extLst>
                <a:ext uri="{FF2B5EF4-FFF2-40B4-BE49-F238E27FC236}">
                  <a16:creationId xmlns:a16="http://schemas.microsoft.com/office/drawing/2014/main" id="{68F20E4D-65E7-958A-6206-9AE0654FB6F8}"/>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8" name="Arrow: Chevron 4">
              <a:extLst>
                <a:ext uri="{FF2B5EF4-FFF2-40B4-BE49-F238E27FC236}">
                  <a16:creationId xmlns:a16="http://schemas.microsoft.com/office/drawing/2014/main" id="{E52673B1-5EDF-D99C-F83B-B4ECBCB42C00}"/>
                </a:ext>
              </a:extLst>
            </p:cNvPr>
            <p:cNvSpPr txBox="1"/>
            <p:nvPr/>
          </p:nvSpPr>
          <p:spPr>
            <a:xfrm>
              <a:off x="152721" y="61712"/>
              <a:ext cx="4476484" cy="6151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Action &amp; Improvement/Risk Treatment</a:t>
              </a:r>
            </a:p>
          </p:txBody>
        </p:sp>
      </p:grpSp>
    </p:spTree>
    <p:extLst>
      <p:ext uri="{BB962C8B-B14F-4D97-AF65-F5344CB8AC3E}">
        <p14:creationId xmlns:p14="http://schemas.microsoft.com/office/powerpoint/2010/main" val="1763293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60284C-9242-4EEA-7F2F-3BC8C47F5E8A}"/>
              </a:ext>
            </a:extLst>
          </p:cNvPr>
          <p:cNvGrpSpPr/>
          <p:nvPr/>
        </p:nvGrpSpPr>
        <p:grpSpPr>
          <a:xfrm>
            <a:off x="14748" y="31955"/>
            <a:ext cx="7429500" cy="1034845"/>
            <a:chOff x="5357" y="0"/>
            <a:chExt cx="5481042" cy="836123"/>
          </a:xfrm>
        </p:grpSpPr>
        <p:sp>
          <p:nvSpPr>
            <p:cNvPr id="4" name="Arrow: Chevron 3">
              <a:extLst>
                <a:ext uri="{FF2B5EF4-FFF2-40B4-BE49-F238E27FC236}">
                  <a16:creationId xmlns:a16="http://schemas.microsoft.com/office/drawing/2014/main" id="{389F7F5C-0994-6543-D73C-898EC6AB8DA9}"/>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5" name="Arrow: Chevron 4">
              <a:extLst>
                <a:ext uri="{FF2B5EF4-FFF2-40B4-BE49-F238E27FC236}">
                  <a16:creationId xmlns:a16="http://schemas.microsoft.com/office/drawing/2014/main" id="{FD948D37-5076-2EC2-6DF2-755C151DF1CE}"/>
                </a:ext>
              </a:extLst>
            </p:cNvPr>
            <p:cNvSpPr txBox="1"/>
            <p:nvPr/>
          </p:nvSpPr>
          <p:spPr>
            <a:xfrm>
              <a:off x="152721" y="61712"/>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Post-treatment</a:t>
              </a:r>
            </a:p>
          </p:txBody>
        </p:sp>
      </p:grpSp>
      <p:pic>
        <p:nvPicPr>
          <p:cNvPr id="7" name="Picture 6">
            <a:extLst>
              <a:ext uri="{FF2B5EF4-FFF2-40B4-BE49-F238E27FC236}">
                <a16:creationId xmlns:a16="http://schemas.microsoft.com/office/drawing/2014/main" id="{33E375EA-3416-B3FE-9A05-41A031496ABF}"/>
              </a:ext>
            </a:extLst>
          </p:cNvPr>
          <p:cNvPicPr>
            <a:picLocks noChangeAspect="1"/>
          </p:cNvPicPr>
          <p:nvPr/>
        </p:nvPicPr>
        <p:blipFill>
          <a:blip r:embed="rId2"/>
          <a:stretch>
            <a:fillRect/>
          </a:stretch>
        </p:blipFill>
        <p:spPr>
          <a:xfrm>
            <a:off x="0" y="1281196"/>
            <a:ext cx="9144000" cy="4738604"/>
          </a:xfrm>
          <a:prstGeom prst="rect">
            <a:avLst/>
          </a:prstGeom>
        </p:spPr>
      </p:pic>
    </p:spTree>
    <p:extLst>
      <p:ext uri="{BB962C8B-B14F-4D97-AF65-F5344CB8AC3E}">
        <p14:creationId xmlns:p14="http://schemas.microsoft.com/office/powerpoint/2010/main" val="233807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097251334"/>
              </p:ext>
            </p:extLst>
          </p:nvPr>
        </p:nvGraphicFramePr>
        <p:xfrm>
          <a:off x="152400" y="12192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a:extLst>
              <a:ext uri="{FF2B5EF4-FFF2-40B4-BE49-F238E27FC236}">
                <a16:creationId xmlns:a16="http://schemas.microsoft.com/office/drawing/2014/main" id="{F1AA362B-5D9E-5CD2-0B2D-BCC8FBEA1DAF}"/>
              </a:ext>
            </a:extLst>
          </p:cNvPr>
          <p:cNvGraphicFramePr/>
          <p:nvPr>
            <p:extLst>
              <p:ext uri="{D42A27DB-BD31-4B8C-83A1-F6EECF244321}">
                <p14:modId xmlns:p14="http://schemas.microsoft.com/office/powerpoint/2010/main" val="2484395313"/>
              </p:ext>
            </p:extLst>
          </p:nvPr>
        </p:nvGraphicFramePr>
        <p:xfrm>
          <a:off x="0" y="228600"/>
          <a:ext cx="5943600" cy="99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34702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338D6-3970-4DF2-BA0E-681684614AE2}"/>
              </a:ext>
            </a:extLst>
          </p:cNvPr>
          <p:cNvPicPr>
            <a:picLocks noChangeAspect="1"/>
          </p:cNvPicPr>
          <p:nvPr/>
        </p:nvPicPr>
        <p:blipFill>
          <a:blip r:embed="rId2"/>
          <a:stretch>
            <a:fillRect/>
          </a:stretch>
        </p:blipFill>
        <p:spPr>
          <a:xfrm>
            <a:off x="533400" y="152400"/>
            <a:ext cx="7368461" cy="6111434"/>
          </a:xfrm>
          <a:prstGeom prst="rect">
            <a:avLst/>
          </a:prstGeom>
        </p:spPr>
      </p:pic>
      <p:grpSp>
        <p:nvGrpSpPr>
          <p:cNvPr id="2" name="Group 1">
            <a:extLst>
              <a:ext uri="{FF2B5EF4-FFF2-40B4-BE49-F238E27FC236}">
                <a16:creationId xmlns:a16="http://schemas.microsoft.com/office/drawing/2014/main" id="{B158669C-C803-B126-2505-07A09881A708}"/>
              </a:ext>
            </a:extLst>
          </p:cNvPr>
          <p:cNvGrpSpPr/>
          <p:nvPr/>
        </p:nvGrpSpPr>
        <p:grpSpPr>
          <a:xfrm>
            <a:off x="14748" y="31955"/>
            <a:ext cx="8443452" cy="730045"/>
            <a:chOff x="5357" y="0"/>
            <a:chExt cx="5481042" cy="836123"/>
          </a:xfrm>
        </p:grpSpPr>
        <p:sp>
          <p:nvSpPr>
            <p:cNvPr id="4" name="Arrow: Chevron 3">
              <a:extLst>
                <a:ext uri="{FF2B5EF4-FFF2-40B4-BE49-F238E27FC236}">
                  <a16:creationId xmlns:a16="http://schemas.microsoft.com/office/drawing/2014/main" id="{F8CD8539-0264-A605-18DD-3D96A0FC9C76}"/>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5" name="Arrow: Chevron 4">
              <a:extLst>
                <a:ext uri="{FF2B5EF4-FFF2-40B4-BE49-F238E27FC236}">
                  <a16:creationId xmlns:a16="http://schemas.microsoft.com/office/drawing/2014/main" id="{F4546154-C559-3E3A-EECF-61F3049F5CD7}"/>
                </a:ext>
              </a:extLst>
            </p:cNvPr>
            <p:cNvSpPr txBox="1"/>
            <p:nvPr/>
          </p:nvSpPr>
          <p:spPr>
            <a:xfrm>
              <a:off x="152721" y="61712"/>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Pre-treatment vs Post-treatment</a:t>
              </a:r>
            </a:p>
          </p:txBody>
        </p:sp>
      </p:grpSp>
    </p:spTree>
    <p:extLst>
      <p:ext uri="{BB962C8B-B14F-4D97-AF65-F5344CB8AC3E}">
        <p14:creationId xmlns:p14="http://schemas.microsoft.com/office/powerpoint/2010/main" val="4056159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204467281"/>
              </p:ext>
            </p:extLst>
          </p:nvPr>
        </p:nvGraphicFramePr>
        <p:xfrm>
          <a:off x="381000" y="838200"/>
          <a:ext cx="7772400" cy="5899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BDC576DA-7353-8B79-05FC-52048C101D42}"/>
              </a:ext>
            </a:extLst>
          </p:cNvPr>
          <p:cNvGrpSpPr/>
          <p:nvPr/>
        </p:nvGrpSpPr>
        <p:grpSpPr>
          <a:xfrm>
            <a:off x="0" y="132424"/>
            <a:ext cx="8915400" cy="1010576"/>
            <a:chOff x="4316" y="0"/>
            <a:chExt cx="4415283" cy="1010576"/>
          </a:xfrm>
        </p:grpSpPr>
        <p:sp>
          <p:nvSpPr>
            <p:cNvPr id="5" name="Arrow: Chevron 4">
              <a:extLst>
                <a:ext uri="{FF2B5EF4-FFF2-40B4-BE49-F238E27FC236}">
                  <a16:creationId xmlns:a16="http://schemas.microsoft.com/office/drawing/2014/main" id="{35AD4008-D41F-FF8B-EE89-6E539AC62A0A}"/>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6" name="Arrow: Chevron 4">
              <a:extLst>
                <a:ext uri="{FF2B5EF4-FFF2-40B4-BE49-F238E27FC236}">
                  <a16:creationId xmlns:a16="http://schemas.microsoft.com/office/drawing/2014/main" id="{BC10F278-9229-D7ED-DDF0-5EF068F5AAAD}"/>
                </a:ext>
              </a:extLst>
            </p:cNvPr>
            <p:cNvSpPr txBox="1"/>
            <p:nvPr/>
          </p:nvSpPr>
          <p:spPr>
            <a:xfrm>
              <a:off x="423416" y="0"/>
              <a:ext cx="3755349" cy="1010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mn-lt"/>
                  <a:cs typeface="Times New Roman" pitchFamily="18" charset="0"/>
                </a:rPr>
                <a:t>Risk Communication and Monitoring</a:t>
              </a:r>
            </a:p>
          </p:txBody>
        </p:sp>
      </p:grpSp>
    </p:spTree>
    <p:extLst>
      <p:ext uri="{BB962C8B-B14F-4D97-AF65-F5344CB8AC3E}">
        <p14:creationId xmlns:p14="http://schemas.microsoft.com/office/powerpoint/2010/main" val="1590144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302" y="1001196"/>
            <a:ext cx="6425349" cy="584775"/>
          </a:xfrm>
          <a:prstGeom prst="rect">
            <a:avLst/>
          </a:prstGeom>
          <a:noFill/>
        </p:spPr>
        <p:txBody>
          <a:bodyPr wrap="none" rtlCol="0">
            <a:spAutoFit/>
          </a:bodyPr>
          <a:lstStyle/>
          <a:p>
            <a:r>
              <a:rPr lang="en-US" sz="3200" dirty="0"/>
              <a:t>ISO 27001:2023-Aligned Remediation</a:t>
            </a:r>
          </a:p>
        </p:txBody>
      </p:sp>
      <p:sp>
        <p:nvSpPr>
          <p:cNvPr id="3" name="TextBox 2"/>
          <p:cNvSpPr txBox="1"/>
          <p:nvPr/>
        </p:nvSpPr>
        <p:spPr>
          <a:xfrm>
            <a:off x="571896" y="1982271"/>
            <a:ext cx="418704" cy="369332"/>
          </a:xfrm>
          <a:prstGeom prst="rect">
            <a:avLst/>
          </a:prstGeom>
          <a:noFill/>
        </p:spPr>
        <p:txBody>
          <a:bodyPr wrap="none" rtlCol="0">
            <a:spAutoFit/>
          </a:bodyPr>
          <a:lstStyle/>
          <a:p>
            <a:r>
              <a:rPr lang="en-US" dirty="0"/>
              <a:t>01</a:t>
            </a:r>
          </a:p>
        </p:txBody>
      </p:sp>
      <p:sp>
        <p:nvSpPr>
          <p:cNvPr id="4" name="TextBox 3"/>
          <p:cNvSpPr txBox="1"/>
          <p:nvPr/>
        </p:nvSpPr>
        <p:spPr>
          <a:xfrm>
            <a:off x="4953396" y="1982271"/>
            <a:ext cx="418704" cy="369332"/>
          </a:xfrm>
          <a:prstGeom prst="rect">
            <a:avLst/>
          </a:prstGeom>
          <a:noFill/>
        </p:spPr>
        <p:txBody>
          <a:bodyPr wrap="none" rtlCol="0">
            <a:spAutoFit/>
          </a:bodyPr>
          <a:lstStyle/>
          <a:p>
            <a:r>
              <a:rPr lang="en-US" dirty="0"/>
              <a:t>02</a:t>
            </a:r>
          </a:p>
        </p:txBody>
      </p:sp>
      <p:sp>
        <p:nvSpPr>
          <p:cNvPr id="5" name="TextBox 4"/>
          <p:cNvSpPr txBox="1"/>
          <p:nvPr/>
        </p:nvSpPr>
        <p:spPr>
          <a:xfrm>
            <a:off x="571896" y="4343400"/>
            <a:ext cx="418704" cy="369332"/>
          </a:xfrm>
          <a:prstGeom prst="rect">
            <a:avLst/>
          </a:prstGeom>
          <a:noFill/>
        </p:spPr>
        <p:txBody>
          <a:bodyPr wrap="none" rtlCol="0">
            <a:spAutoFit/>
          </a:bodyPr>
          <a:lstStyle/>
          <a:p>
            <a:r>
              <a:rPr lang="en-US" dirty="0"/>
              <a:t>03</a:t>
            </a:r>
          </a:p>
        </p:txBody>
      </p:sp>
      <p:sp>
        <p:nvSpPr>
          <p:cNvPr id="6" name="TextBox 5"/>
          <p:cNvSpPr txBox="1"/>
          <p:nvPr/>
        </p:nvSpPr>
        <p:spPr>
          <a:xfrm>
            <a:off x="4953396" y="4343400"/>
            <a:ext cx="418704" cy="369332"/>
          </a:xfrm>
          <a:prstGeom prst="rect">
            <a:avLst/>
          </a:prstGeom>
          <a:noFill/>
        </p:spPr>
        <p:txBody>
          <a:bodyPr wrap="none" rtlCol="0">
            <a:spAutoFit/>
          </a:bodyPr>
          <a:lstStyle/>
          <a:p>
            <a:r>
              <a:rPr lang="en-US" dirty="0"/>
              <a:t>04</a:t>
            </a:r>
          </a:p>
        </p:txBody>
      </p:sp>
      <p:cxnSp>
        <p:nvCxnSpPr>
          <p:cNvPr id="13" name="Straight Connector 12"/>
          <p:cNvCxnSpPr/>
          <p:nvPr/>
        </p:nvCxnSpPr>
        <p:spPr>
          <a:xfrm>
            <a:off x="381000" y="2438400"/>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724400" y="2438400"/>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1000" y="4800600"/>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724400" y="4800600"/>
            <a:ext cx="28194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1503" y="2590800"/>
            <a:ext cx="3733800" cy="1477328"/>
          </a:xfrm>
          <a:prstGeom prst="rect">
            <a:avLst/>
          </a:prstGeom>
          <a:noFill/>
        </p:spPr>
        <p:txBody>
          <a:bodyPr wrap="square" rtlCol="0">
            <a:spAutoFit/>
          </a:bodyPr>
          <a:lstStyle/>
          <a:p>
            <a:r>
              <a:rPr lang="en-US" b="1" dirty="0"/>
              <a:t>Identity Governance</a:t>
            </a:r>
          </a:p>
          <a:p>
            <a:r>
              <a:rPr lang="en-US" dirty="0"/>
              <a:t>Strengthen identity access management and implement multifactor authentication across all critical systems</a:t>
            </a:r>
          </a:p>
        </p:txBody>
      </p:sp>
      <p:sp>
        <p:nvSpPr>
          <p:cNvPr id="18" name="TextBox 17"/>
          <p:cNvSpPr txBox="1"/>
          <p:nvPr/>
        </p:nvSpPr>
        <p:spPr>
          <a:xfrm>
            <a:off x="4724400" y="2590800"/>
            <a:ext cx="3733800" cy="923330"/>
          </a:xfrm>
          <a:prstGeom prst="rect">
            <a:avLst/>
          </a:prstGeom>
          <a:noFill/>
        </p:spPr>
        <p:txBody>
          <a:bodyPr wrap="square" rtlCol="0">
            <a:spAutoFit/>
          </a:bodyPr>
          <a:lstStyle/>
          <a:p>
            <a:r>
              <a:rPr lang="en-US" b="1" dirty="0"/>
              <a:t>Cloud Security</a:t>
            </a:r>
          </a:p>
          <a:p>
            <a:r>
              <a:rPr lang="en-US" dirty="0"/>
              <a:t>Improve segmentation and cloud governance controls(Azure and AWS)</a:t>
            </a:r>
          </a:p>
        </p:txBody>
      </p:sp>
      <p:sp>
        <p:nvSpPr>
          <p:cNvPr id="20" name="TextBox 19"/>
          <p:cNvSpPr txBox="1"/>
          <p:nvPr/>
        </p:nvSpPr>
        <p:spPr>
          <a:xfrm>
            <a:off x="381000" y="5029200"/>
            <a:ext cx="3314304" cy="1200329"/>
          </a:xfrm>
          <a:prstGeom prst="rect">
            <a:avLst/>
          </a:prstGeom>
          <a:noFill/>
        </p:spPr>
        <p:txBody>
          <a:bodyPr wrap="square" rtlCol="0">
            <a:spAutoFit/>
          </a:bodyPr>
          <a:lstStyle/>
          <a:p>
            <a:r>
              <a:rPr lang="en-US" b="1" dirty="0"/>
              <a:t>Data Protection</a:t>
            </a:r>
          </a:p>
          <a:p>
            <a:r>
              <a:rPr lang="en-US" dirty="0"/>
              <a:t>Encrypt pre-trained AI models and sensitive data at rest and in transit</a:t>
            </a:r>
          </a:p>
        </p:txBody>
      </p:sp>
      <p:sp>
        <p:nvSpPr>
          <p:cNvPr id="21" name="TextBox 20"/>
          <p:cNvSpPr txBox="1"/>
          <p:nvPr/>
        </p:nvSpPr>
        <p:spPr>
          <a:xfrm>
            <a:off x="4610496" y="5029200"/>
            <a:ext cx="3314304" cy="923330"/>
          </a:xfrm>
          <a:prstGeom prst="rect">
            <a:avLst/>
          </a:prstGeom>
          <a:noFill/>
        </p:spPr>
        <p:txBody>
          <a:bodyPr wrap="square" rtlCol="0">
            <a:spAutoFit/>
          </a:bodyPr>
          <a:lstStyle/>
          <a:p>
            <a:r>
              <a:rPr lang="en-US" b="1" dirty="0"/>
              <a:t>Detection &amp; Response</a:t>
            </a:r>
          </a:p>
          <a:p>
            <a:r>
              <a:rPr lang="en-US" dirty="0"/>
              <a:t>Enhance SIEM monitoring, alerting, and DR testing</a:t>
            </a:r>
          </a:p>
        </p:txBody>
      </p:sp>
      <p:grpSp>
        <p:nvGrpSpPr>
          <p:cNvPr id="8" name="Group 7">
            <a:extLst>
              <a:ext uri="{FF2B5EF4-FFF2-40B4-BE49-F238E27FC236}">
                <a16:creationId xmlns:a16="http://schemas.microsoft.com/office/drawing/2014/main" id="{B0C4DAA8-9773-F655-0AC2-64D47EA8BCD5}"/>
              </a:ext>
            </a:extLst>
          </p:cNvPr>
          <p:cNvGrpSpPr/>
          <p:nvPr/>
        </p:nvGrpSpPr>
        <p:grpSpPr>
          <a:xfrm>
            <a:off x="-246527" y="132424"/>
            <a:ext cx="8628527" cy="921514"/>
            <a:chOff x="-125544" y="0"/>
            <a:chExt cx="4545143" cy="921514"/>
          </a:xfrm>
        </p:grpSpPr>
        <p:sp>
          <p:nvSpPr>
            <p:cNvPr id="9" name="Arrow: Chevron 8">
              <a:extLst>
                <a:ext uri="{FF2B5EF4-FFF2-40B4-BE49-F238E27FC236}">
                  <a16:creationId xmlns:a16="http://schemas.microsoft.com/office/drawing/2014/main" id="{893D64DF-05C1-76BF-FCB0-423139A34231}"/>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0" name="Arrow: Chevron 4">
              <a:extLst>
                <a:ext uri="{FF2B5EF4-FFF2-40B4-BE49-F238E27FC236}">
                  <a16:creationId xmlns:a16="http://schemas.microsoft.com/office/drawing/2014/main" id="{14E3046D-4F5C-7ED5-BABC-0FB8E26E3876}"/>
                </a:ext>
              </a:extLst>
            </p:cNvPr>
            <p:cNvSpPr txBox="1"/>
            <p:nvPr/>
          </p:nvSpPr>
          <p:spPr>
            <a:xfrm>
              <a:off x="-125544" y="83314"/>
              <a:ext cx="3755349" cy="838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dirty="0">
                  <a:cs typeface="Times New Roman" pitchFamily="18" charset="0"/>
                </a:rPr>
                <a:t>Remediation-ISO Compliance</a:t>
              </a:r>
              <a:endParaRPr lang="en-US" sz="3600" kern="1200" dirty="0">
                <a:latin typeface="+mn-lt"/>
                <a:cs typeface="Times New Roman" pitchFamily="18" charset="0"/>
              </a:endParaRPr>
            </a:p>
          </p:txBody>
        </p:sp>
      </p:grpSp>
    </p:spTree>
    <p:extLst>
      <p:ext uri="{BB962C8B-B14F-4D97-AF65-F5344CB8AC3E}">
        <p14:creationId xmlns:p14="http://schemas.microsoft.com/office/powerpoint/2010/main" val="1894455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090235057"/>
              </p:ext>
            </p:extLst>
          </p:nvPr>
        </p:nvGraphicFramePr>
        <p:xfrm>
          <a:off x="381000" y="914400"/>
          <a:ext cx="78486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a:extLst>
              <a:ext uri="{FF2B5EF4-FFF2-40B4-BE49-F238E27FC236}">
                <a16:creationId xmlns:a16="http://schemas.microsoft.com/office/drawing/2014/main" id="{E9AB0BED-F61D-089F-1B16-37D861B0A709}"/>
              </a:ext>
            </a:extLst>
          </p:cNvPr>
          <p:cNvGrpSpPr/>
          <p:nvPr/>
        </p:nvGrpSpPr>
        <p:grpSpPr>
          <a:xfrm>
            <a:off x="0" y="290052"/>
            <a:ext cx="9144000" cy="929148"/>
            <a:chOff x="4316" y="0"/>
            <a:chExt cx="4415283" cy="838200"/>
          </a:xfrm>
        </p:grpSpPr>
        <p:sp>
          <p:nvSpPr>
            <p:cNvPr id="3" name="Arrow: Chevron 2">
              <a:extLst>
                <a:ext uri="{FF2B5EF4-FFF2-40B4-BE49-F238E27FC236}">
                  <a16:creationId xmlns:a16="http://schemas.microsoft.com/office/drawing/2014/main" id="{2DDDBEE1-D705-6607-C00A-1555719D9F90}"/>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6" name="Arrow: Chevron 4">
              <a:extLst>
                <a:ext uri="{FF2B5EF4-FFF2-40B4-BE49-F238E27FC236}">
                  <a16:creationId xmlns:a16="http://schemas.microsoft.com/office/drawing/2014/main" id="{525EDD18-5B9C-98BB-E71F-263712E0AEBB}"/>
                </a:ext>
              </a:extLst>
            </p:cNvPr>
            <p:cNvSpPr txBox="1"/>
            <p:nvPr/>
          </p:nvSpPr>
          <p:spPr>
            <a:xfrm>
              <a:off x="423416" y="0"/>
              <a:ext cx="3577083" cy="838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dirty="0">
                  <a:latin typeface="Times New Roman" panose="02020603050405020304" pitchFamily="18" charset="0"/>
                  <a:cs typeface="Times New Roman" panose="02020603050405020304" pitchFamily="18" charset="0"/>
                </a:rPr>
                <a:t>Regulatory</a:t>
              </a:r>
              <a:r>
                <a:rPr lang="en-US" sz="3600" dirty="0">
                  <a:cs typeface="Times New Roman" pitchFamily="18" charset="0"/>
                </a:rPr>
                <a:t>, Legal &amp;Contractual Obligation</a:t>
              </a:r>
              <a:endParaRPr lang="en-US" sz="3600" kern="1200" dirty="0">
                <a:latin typeface="+mn-lt"/>
                <a:cs typeface="Times New Roman" pitchFamily="18" charset="0"/>
              </a:endParaRPr>
            </a:p>
          </p:txBody>
        </p:sp>
      </p:grpSp>
    </p:spTree>
    <p:extLst>
      <p:ext uri="{BB962C8B-B14F-4D97-AF65-F5344CB8AC3E}">
        <p14:creationId xmlns:p14="http://schemas.microsoft.com/office/powerpoint/2010/main" val="80018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asan\Downloads\Case Study Analysi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10" name="TextBox 9"/>
          <p:cNvSpPr txBox="1"/>
          <p:nvPr/>
        </p:nvSpPr>
        <p:spPr>
          <a:xfrm>
            <a:off x="76200" y="1942641"/>
            <a:ext cx="8229600" cy="3693319"/>
          </a:xfrm>
          <a:prstGeom prst="rect">
            <a:avLst/>
          </a:prstGeom>
          <a:noFill/>
        </p:spPr>
        <p:txBody>
          <a:bodyPr wrap="square" rtlCol="0">
            <a:spAutoFit/>
          </a:bodyPr>
          <a:lstStyle/>
          <a:p>
            <a:pPr algn="just"/>
            <a:r>
              <a:rPr lang="en-GB" dirty="0"/>
              <a:t>Cyberzone AI Ltd is a technology start-up company that specializes in developing and providing AI-powered decision-making systems for Fintech and Healthcare sectors across the UK and United States of America. </a:t>
            </a:r>
          </a:p>
          <a:p>
            <a:pPr algn="just"/>
            <a:endParaRPr lang="en-GB" dirty="0"/>
          </a:p>
          <a:p>
            <a:pPr algn="just"/>
            <a:r>
              <a:rPr lang="en-GB" dirty="0"/>
              <a:t>Cyberzone AI Ltd, recently experienced a major cybersecurity incident which led to the compromise of its internal network leading to unauthorized access of internal systems through lateral movement techniques, leakage of pre-trained AI models as well as customer datasets. It was also noted that the attackers exported source code repositories to unknown IP addresses, leading to major compliance, financial and reputational risk to the organization.</a:t>
            </a:r>
          </a:p>
          <a:p>
            <a:pPr algn="just"/>
            <a:endParaRPr lang="en-GB" dirty="0"/>
          </a:p>
          <a:p>
            <a:pPr algn="just"/>
            <a:endParaRPr lang="en-GB" dirty="0"/>
          </a:p>
          <a:p>
            <a:endParaRPr lang="en-US" dirty="0"/>
          </a:p>
        </p:txBody>
      </p:sp>
      <p:sp>
        <p:nvSpPr>
          <p:cNvPr id="9" name="Flowchart: Predefined Process 8"/>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029682A4-860D-CA54-7697-B0EF8F290B8B}"/>
              </a:ext>
            </a:extLst>
          </p:cNvPr>
          <p:cNvGraphicFramePr/>
          <p:nvPr>
            <p:extLst>
              <p:ext uri="{D42A27DB-BD31-4B8C-83A1-F6EECF244321}">
                <p14:modId xmlns:p14="http://schemas.microsoft.com/office/powerpoint/2010/main" val="2012700960"/>
              </p:ext>
            </p:extLst>
          </p:nvPr>
        </p:nvGraphicFramePr>
        <p:xfrm>
          <a:off x="268804" y="459276"/>
          <a:ext cx="5486400" cy="8361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75381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187B-97E6-3D5E-2CA1-F70503B70F0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9523828-AC57-DA6E-CF77-80EE6E9215ED}"/>
              </a:ext>
            </a:extLst>
          </p:cNvPr>
          <p:cNvSpPr txBox="1"/>
          <p:nvPr/>
        </p:nvSpPr>
        <p:spPr>
          <a:xfrm>
            <a:off x="-990600" y="1447800"/>
            <a:ext cx="7772400" cy="594626"/>
          </a:xfrm>
          <a:prstGeom prst="rect">
            <a:avLst/>
          </a:prstGeom>
        </p:spPr>
        <p:txBody>
          <a:bodyPr vert="horz" lIns="91440" tIns="45720" rIns="91440" bIns="45720" rtlCol="0" anchor="b">
            <a:normAutofit/>
          </a:bodyPr>
          <a:lstStyle/>
          <a:p>
            <a:pPr algn="ctr">
              <a:spcBef>
                <a:spcPct val="0"/>
              </a:spcBef>
              <a:spcAft>
                <a:spcPts val="600"/>
              </a:spcAft>
            </a:pPr>
            <a:r>
              <a:rPr lang="en-US" sz="2200" b="1" kern="1200" cap="none" spc="-100" baseline="0" dirty="0">
                <a:ln>
                  <a:noFill/>
                </a:ln>
                <a:solidFill>
                  <a:schemeClr val="tx2"/>
                </a:solidFill>
                <a:effectLst/>
                <a:latin typeface="+mj-lt"/>
                <a:ea typeface="+mj-ea"/>
                <a:cs typeface="+mj-cs"/>
              </a:rPr>
              <a:t>Business Continuity&amp; Disaster Recovery Strategy</a:t>
            </a:r>
          </a:p>
        </p:txBody>
      </p:sp>
      <p:sp>
        <p:nvSpPr>
          <p:cNvPr id="18" name="Text Placeholder 3">
            <a:extLst>
              <a:ext uri="{FF2B5EF4-FFF2-40B4-BE49-F238E27FC236}">
                <a16:creationId xmlns:a16="http://schemas.microsoft.com/office/drawing/2014/main" id="{4BEE8F44-9363-8360-3B13-C805FEAE8364}"/>
              </a:ext>
            </a:extLst>
          </p:cNvPr>
          <p:cNvSpPr>
            <a:spLocks noGrp="1"/>
          </p:cNvSpPr>
          <p:nvPr>
            <p:ph type="body" sz="half" idx="2"/>
          </p:nvPr>
        </p:nvSpPr>
        <p:spPr>
          <a:xfrm>
            <a:off x="262193" y="676918"/>
            <a:ext cx="2133600" cy="472265"/>
          </a:xfrm>
        </p:spPr>
        <p:txBody>
          <a:bodyPr>
            <a:normAutofit/>
          </a:bodyPr>
          <a:lstStyle/>
          <a:p>
            <a:r>
              <a:rPr lang="en-US" dirty="0"/>
              <a:t>Business Impact Analysis</a:t>
            </a:r>
          </a:p>
        </p:txBody>
      </p:sp>
      <p:pic>
        <p:nvPicPr>
          <p:cNvPr id="7" name="Picture 6">
            <a:extLst>
              <a:ext uri="{FF2B5EF4-FFF2-40B4-BE49-F238E27FC236}">
                <a16:creationId xmlns:a16="http://schemas.microsoft.com/office/drawing/2014/main" id="{2141E3B1-ACB1-E83C-510D-C276A25438E8}"/>
              </a:ext>
            </a:extLst>
          </p:cNvPr>
          <p:cNvPicPr>
            <a:picLocks noChangeAspect="1"/>
          </p:cNvPicPr>
          <p:nvPr/>
        </p:nvPicPr>
        <p:blipFill>
          <a:blip r:embed="rId3" cstate="print">
            <a:extLst>
              <a:ext uri="{28A0092B-C50C-407E-A947-70E740481C1C}">
                <a14:useLocalDpi xmlns:a14="http://schemas.microsoft.com/office/drawing/2010/main" val="0"/>
              </a:ext>
            </a:extLst>
          </a:blip>
          <a:srcRect r="11740"/>
          <a:stretch>
            <a:fillRect/>
          </a:stretch>
        </p:blipFill>
        <p:spPr bwMode="auto">
          <a:xfrm>
            <a:off x="0" y="913334"/>
            <a:ext cx="8186993" cy="4985071"/>
          </a:xfrm>
          <a:prstGeom prst="rect">
            <a:avLst/>
          </a:prstGeom>
          <a:noFill/>
          <a:ln>
            <a:noFill/>
          </a:ln>
        </p:spPr>
      </p:pic>
      <p:sp>
        <p:nvSpPr>
          <p:cNvPr id="8" name="Text Placeholder 3">
            <a:extLst>
              <a:ext uri="{FF2B5EF4-FFF2-40B4-BE49-F238E27FC236}">
                <a16:creationId xmlns:a16="http://schemas.microsoft.com/office/drawing/2014/main" id="{920BA8F7-20B2-88D6-629E-B50A8A4BC85C}"/>
              </a:ext>
            </a:extLst>
          </p:cNvPr>
          <p:cNvSpPr txBox="1">
            <a:spLocks/>
          </p:cNvSpPr>
          <p:nvPr/>
        </p:nvSpPr>
        <p:spPr>
          <a:xfrm>
            <a:off x="262193" y="5884723"/>
            <a:ext cx="7924800" cy="913333"/>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1"/>
              </a:buClr>
              <a:buFont typeface="Arial" pitchFamily="34" charset="0"/>
              <a:buNone/>
              <a:defRPr sz="1600" kern="1200">
                <a:solidFill>
                  <a:schemeClr val="tx1"/>
                </a:solidFill>
                <a:latin typeface="+mn-lt"/>
                <a:ea typeface="+mn-ea"/>
                <a:cs typeface="+mn-cs"/>
              </a:defRPr>
            </a:lvl1pPr>
            <a:lvl2pPr marL="457200" indent="0" algn="l" defTabSz="914400" rtl="0" eaLnBrk="1" latinLnBrk="0" hangingPunct="1">
              <a:spcBef>
                <a:spcPct val="20000"/>
              </a:spcBef>
              <a:buClr>
                <a:schemeClr val="accent2"/>
              </a:buClr>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Clr>
                <a:schemeClr val="accent3"/>
              </a:buClr>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Clr>
                <a:schemeClr val="accent4"/>
              </a:buClr>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Clr>
                <a:schemeClr val="accent5"/>
              </a:buClr>
              <a:buFont typeface="Arial" pitchFamily="34" charset="0"/>
              <a:buNone/>
              <a:defRPr sz="900" kern="1200" baseline="0">
                <a:solidFill>
                  <a:schemeClr val="tx1"/>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900" kern="1200" baseline="0">
                <a:solidFill>
                  <a:schemeClr val="tx1"/>
                </a:solidFill>
                <a:latin typeface="+mn-lt"/>
                <a:ea typeface="+mn-ea"/>
                <a:cs typeface="+mn-cs"/>
              </a:defRPr>
            </a:lvl6pPr>
            <a:lvl7pPr marL="2743200" indent="0" algn="l" defTabSz="914400" rtl="0" eaLnBrk="1" latinLnBrk="0" hangingPunct="1">
              <a:spcBef>
                <a:spcPct val="20000"/>
              </a:spcBef>
              <a:buClr>
                <a:schemeClr val="accent2"/>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Clr>
                <a:schemeClr val="accent3"/>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Clr>
                <a:schemeClr val="accent4"/>
              </a:buClr>
              <a:buFont typeface="Arial" pitchFamily="34" charset="0"/>
              <a:buNone/>
              <a:defRPr sz="900" kern="1200">
                <a:solidFill>
                  <a:schemeClr val="tx1"/>
                </a:solidFill>
                <a:latin typeface="+mn-lt"/>
                <a:ea typeface="+mn-ea"/>
                <a:cs typeface="+mn-cs"/>
              </a:defRPr>
            </a:lvl9pPr>
          </a:lstStyle>
          <a:p>
            <a:r>
              <a:rPr lang="en-US" b="1" dirty="0"/>
              <a:t>Most Stringent Requirents</a:t>
            </a:r>
            <a:r>
              <a:rPr lang="en-US" dirty="0"/>
              <a:t>:CZ002 and CZ0005</a:t>
            </a:r>
          </a:p>
          <a:p>
            <a:r>
              <a:rPr lang="en-US" b="1" dirty="0"/>
              <a:t>Data Sensitivity</a:t>
            </a:r>
            <a:r>
              <a:rPr lang="en-US" dirty="0"/>
              <a:t>:CZ002</a:t>
            </a:r>
          </a:p>
          <a:p>
            <a:r>
              <a:rPr lang="en-US" b="1" dirty="0"/>
              <a:t>Operational resilience</a:t>
            </a:r>
            <a:r>
              <a:rPr lang="en-US" dirty="0"/>
              <a:t>:RTO vs MTPD(</a:t>
            </a:r>
            <a:r>
              <a:rPr lang="en-GB" dirty="0"/>
              <a:t>asset CZ001 which has an RTO of 24 hours against an MTPD of 4 days)</a:t>
            </a:r>
            <a:endParaRPr lang="en-US" dirty="0"/>
          </a:p>
        </p:txBody>
      </p:sp>
      <p:grpSp>
        <p:nvGrpSpPr>
          <p:cNvPr id="9" name="Group 8">
            <a:extLst>
              <a:ext uri="{FF2B5EF4-FFF2-40B4-BE49-F238E27FC236}">
                <a16:creationId xmlns:a16="http://schemas.microsoft.com/office/drawing/2014/main" id="{AB3EBD7C-8DEA-7466-3416-52305BB41EE3}"/>
              </a:ext>
            </a:extLst>
          </p:cNvPr>
          <p:cNvGrpSpPr/>
          <p:nvPr/>
        </p:nvGrpSpPr>
        <p:grpSpPr>
          <a:xfrm>
            <a:off x="-14748" y="46683"/>
            <a:ext cx="10581968" cy="663235"/>
            <a:chOff x="4316" y="0"/>
            <a:chExt cx="4415283" cy="838200"/>
          </a:xfrm>
        </p:grpSpPr>
        <p:sp>
          <p:nvSpPr>
            <p:cNvPr id="11" name="Arrow: Chevron 10">
              <a:extLst>
                <a:ext uri="{FF2B5EF4-FFF2-40B4-BE49-F238E27FC236}">
                  <a16:creationId xmlns:a16="http://schemas.microsoft.com/office/drawing/2014/main" id="{7C82F845-657E-CF97-8BFE-498A7553E4AE}"/>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3" name="Arrow: Chevron 4">
              <a:extLst>
                <a:ext uri="{FF2B5EF4-FFF2-40B4-BE49-F238E27FC236}">
                  <a16:creationId xmlns:a16="http://schemas.microsoft.com/office/drawing/2014/main" id="{3952AEA8-172F-8618-1629-95DDCCBE4806}"/>
                </a:ext>
              </a:extLst>
            </p:cNvPr>
            <p:cNvSpPr txBox="1"/>
            <p:nvPr/>
          </p:nvSpPr>
          <p:spPr>
            <a:xfrm>
              <a:off x="10470" y="274686"/>
              <a:ext cx="3827761" cy="2621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Busines</a:t>
              </a:r>
              <a:r>
                <a:rPr lang="en-US" sz="3600" dirty="0">
                  <a:latin typeface="Times New Roman" panose="02020603050405020304" pitchFamily="18" charset="0"/>
                  <a:cs typeface="Times New Roman" panose="02020603050405020304" pitchFamily="18" charset="0"/>
                </a:rPr>
                <a:t>s Continuity &amp; Disaster Recovery</a:t>
              </a:r>
              <a:endParaRPr lang="en-US" sz="36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41086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20A77-C770-C023-E954-F2298CAD5C4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0F7BFBF-DA8C-597E-8AFC-36A18B8A80E9}"/>
              </a:ext>
            </a:extLst>
          </p:cNvPr>
          <p:cNvPicPr>
            <a:picLocks noChangeAspect="1"/>
          </p:cNvPicPr>
          <p:nvPr/>
        </p:nvPicPr>
        <p:blipFill>
          <a:blip r:embed="rId2"/>
          <a:stretch>
            <a:fillRect/>
          </a:stretch>
        </p:blipFill>
        <p:spPr>
          <a:xfrm>
            <a:off x="76200" y="467967"/>
            <a:ext cx="8369789" cy="3951633"/>
          </a:xfrm>
          <a:prstGeom prst="rect">
            <a:avLst/>
          </a:prstGeom>
          <a:noFill/>
        </p:spPr>
      </p:pic>
      <p:sp>
        <p:nvSpPr>
          <p:cNvPr id="7" name="Text Placeholder 6">
            <a:extLst>
              <a:ext uri="{FF2B5EF4-FFF2-40B4-BE49-F238E27FC236}">
                <a16:creationId xmlns:a16="http://schemas.microsoft.com/office/drawing/2014/main" id="{311061A7-3C97-773F-384E-F5D35F8E74F0}"/>
              </a:ext>
            </a:extLst>
          </p:cNvPr>
          <p:cNvSpPr>
            <a:spLocks noGrp="1"/>
          </p:cNvSpPr>
          <p:nvPr>
            <p:ph type="body" sz="half" idx="2"/>
          </p:nvPr>
        </p:nvSpPr>
        <p:spPr>
          <a:xfrm>
            <a:off x="181976" y="4648200"/>
            <a:ext cx="8259097" cy="2209800"/>
          </a:xfrm>
        </p:spPr>
        <p:txBody>
          <a:bodyPr>
            <a:normAutofit fontScale="85000" lnSpcReduction="10000"/>
          </a:bodyPr>
          <a:lstStyle/>
          <a:p>
            <a:r>
              <a:rPr lang="en-GB" sz="1900" b="1" dirty="0"/>
              <a:t>Recovery Time Objectives</a:t>
            </a:r>
            <a:endParaRPr lang="en-GB" sz="1900" dirty="0"/>
          </a:p>
          <a:p>
            <a:r>
              <a:rPr lang="en-GB" sz="1900" dirty="0"/>
              <a:t>4- hour return to service window for Critical AI services is anticipated while systems that support business operations can have a broader 24-hour recovery period</a:t>
            </a:r>
          </a:p>
          <a:p>
            <a:r>
              <a:rPr lang="en-GB" sz="1900" dirty="0"/>
              <a:t> </a:t>
            </a:r>
          </a:p>
          <a:p>
            <a:r>
              <a:rPr lang="en-GB" sz="1900" b="1" dirty="0"/>
              <a:t>Recovery Point Objectives</a:t>
            </a:r>
            <a:endParaRPr lang="en-GB" sz="1900" dirty="0"/>
          </a:p>
          <a:p>
            <a:r>
              <a:rPr lang="en-GB" sz="1900" dirty="0"/>
              <a:t>Strictest requirement -Audit trail and logs with 15-minutes RPO to ensure forensic integrity followed by Databases and Proprietary AI models with 1-hour RPO </a:t>
            </a:r>
          </a:p>
          <a:p>
            <a:endParaRPr lang="en-GB" dirty="0"/>
          </a:p>
        </p:txBody>
      </p:sp>
      <p:sp>
        <p:nvSpPr>
          <p:cNvPr id="8" name="Text Placeholder 3">
            <a:extLst>
              <a:ext uri="{FF2B5EF4-FFF2-40B4-BE49-F238E27FC236}">
                <a16:creationId xmlns:a16="http://schemas.microsoft.com/office/drawing/2014/main" id="{6621A08E-C02E-C581-50EA-C7C6030AFE88}"/>
              </a:ext>
            </a:extLst>
          </p:cNvPr>
          <p:cNvSpPr txBox="1">
            <a:spLocks/>
          </p:cNvSpPr>
          <p:nvPr/>
        </p:nvSpPr>
        <p:spPr>
          <a:xfrm>
            <a:off x="76200" y="0"/>
            <a:ext cx="3581400" cy="61264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Font typeface="Arial" pitchFamily="34" charset="0"/>
              <a:buNone/>
              <a:defRPr sz="1600" kern="1200">
                <a:solidFill>
                  <a:schemeClr val="tx1"/>
                </a:solidFill>
                <a:latin typeface="+mn-lt"/>
                <a:ea typeface="+mn-ea"/>
                <a:cs typeface="+mn-cs"/>
              </a:defRPr>
            </a:lvl1pPr>
            <a:lvl2pPr marL="457200" indent="0" algn="l" defTabSz="914400" rtl="0" eaLnBrk="1" latinLnBrk="0" hangingPunct="1">
              <a:spcBef>
                <a:spcPct val="20000"/>
              </a:spcBef>
              <a:buClr>
                <a:schemeClr val="accent2"/>
              </a:buClr>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Clr>
                <a:schemeClr val="accent3"/>
              </a:buClr>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Clr>
                <a:schemeClr val="accent4"/>
              </a:buClr>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Clr>
                <a:schemeClr val="accent5"/>
              </a:buClr>
              <a:buFont typeface="Arial" pitchFamily="34" charset="0"/>
              <a:buNone/>
              <a:defRPr sz="900" kern="1200" baseline="0">
                <a:solidFill>
                  <a:schemeClr val="tx1"/>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900" kern="1200" baseline="0">
                <a:solidFill>
                  <a:schemeClr val="tx1"/>
                </a:solidFill>
                <a:latin typeface="+mn-lt"/>
                <a:ea typeface="+mn-ea"/>
                <a:cs typeface="+mn-cs"/>
              </a:defRPr>
            </a:lvl6pPr>
            <a:lvl7pPr marL="2743200" indent="0" algn="l" defTabSz="914400" rtl="0" eaLnBrk="1" latinLnBrk="0" hangingPunct="1">
              <a:spcBef>
                <a:spcPct val="20000"/>
              </a:spcBef>
              <a:buClr>
                <a:schemeClr val="accent2"/>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Clr>
                <a:schemeClr val="accent3"/>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Clr>
                <a:schemeClr val="accent4"/>
              </a:buClr>
              <a:buFont typeface="Arial" pitchFamily="34" charset="0"/>
              <a:buNone/>
              <a:defRPr sz="900" kern="1200">
                <a:solidFill>
                  <a:schemeClr val="tx1"/>
                </a:solidFill>
                <a:latin typeface="+mn-lt"/>
                <a:ea typeface="+mn-ea"/>
                <a:cs typeface="+mn-cs"/>
              </a:defRPr>
            </a:lvl9pPr>
          </a:lstStyle>
          <a:p>
            <a:r>
              <a:rPr lang="en-US" b="1" dirty="0"/>
              <a:t>Disaster Recovery Strategy</a:t>
            </a:r>
          </a:p>
        </p:txBody>
      </p:sp>
    </p:spTree>
    <p:extLst>
      <p:ext uri="{BB962C8B-B14F-4D97-AF65-F5344CB8AC3E}">
        <p14:creationId xmlns:p14="http://schemas.microsoft.com/office/powerpoint/2010/main" val="190672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9AF3D-5B06-7885-845A-A5D7F6BA88C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D48A0AB-F55A-7382-BAE8-E73E491EC751}"/>
              </a:ext>
            </a:extLst>
          </p:cNvPr>
          <p:cNvPicPr>
            <a:picLocks noChangeAspect="1"/>
          </p:cNvPicPr>
          <p:nvPr/>
        </p:nvPicPr>
        <p:blipFill>
          <a:blip r:embed="rId3"/>
          <a:stretch>
            <a:fillRect/>
          </a:stretch>
        </p:blipFill>
        <p:spPr>
          <a:xfrm>
            <a:off x="381000" y="1143000"/>
            <a:ext cx="7162800" cy="5715000"/>
          </a:xfrm>
          <a:prstGeom prst="rect">
            <a:avLst/>
          </a:prstGeom>
          <a:noFill/>
        </p:spPr>
      </p:pic>
      <p:grpSp>
        <p:nvGrpSpPr>
          <p:cNvPr id="7" name="Group 6">
            <a:extLst>
              <a:ext uri="{FF2B5EF4-FFF2-40B4-BE49-F238E27FC236}">
                <a16:creationId xmlns:a16="http://schemas.microsoft.com/office/drawing/2014/main" id="{EEFE3D17-7FAB-4D5A-67A7-D83302E6B573}"/>
              </a:ext>
            </a:extLst>
          </p:cNvPr>
          <p:cNvGrpSpPr/>
          <p:nvPr/>
        </p:nvGrpSpPr>
        <p:grpSpPr>
          <a:xfrm>
            <a:off x="381000" y="304800"/>
            <a:ext cx="7239000" cy="838200"/>
            <a:chOff x="4316" y="0"/>
            <a:chExt cx="4415283" cy="838200"/>
          </a:xfrm>
        </p:grpSpPr>
        <p:sp>
          <p:nvSpPr>
            <p:cNvPr id="8" name="Arrow: Chevron 7">
              <a:extLst>
                <a:ext uri="{FF2B5EF4-FFF2-40B4-BE49-F238E27FC236}">
                  <a16:creationId xmlns:a16="http://schemas.microsoft.com/office/drawing/2014/main" id="{7CA76158-2D97-B8A1-E38B-483B16992BF9}"/>
                </a:ext>
              </a:extLst>
            </p:cNvPr>
            <p:cNvSpPr/>
            <p:nvPr/>
          </p:nvSpPr>
          <p:spPr>
            <a:xfrm>
              <a:off x="4316" y="0"/>
              <a:ext cx="4415283" cy="8382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9" name="Arrow: Chevron 4">
              <a:extLst>
                <a:ext uri="{FF2B5EF4-FFF2-40B4-BE49-F238E27FC236}">
                  <a16:creationId xmlns:a16="http://schemas.microsoft.com/office/drawing/2014/main" id="{4D9A3228-E4A2-D4CD-47EE-30020BBC6846}"/>
                </a:ext>
              </a:extLst>
            </p:cNvPr>
            <p:cNvSpPr txBox="1"/>
            <p:nvPr/>
          </p:nvSpPr>
          <p:spPr>
            <a:xfrm>
              <a:off x="423416" y="0"/>
              <a:ext cx="3577083" cy="838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en-US" sz="3600" dirty="0">
                  <a:latin typeface="Times New Roman" panose="02020603050405020304" pitchFamily="18" charset="0"/>
                  <a:cs typeface="Times New Roman" panose="02020603050405020304" pitchFamily="18" charset="0"/>
                </a:rPr>
                <a:t>Disaster Recovery Workflow</a:t>
              </a:r>
              <a:endParaRPr lang="en-US" sz="36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97902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ltGray">
          <a:xfrm>
            <a:off x="0" y="0"/>
            <a:ext cx="8458200" cy="6858000"/>
          </a:xfrm>
          <a:prstGeom prst="rect">
            <a:avLst/>
          </a:prstGeom>
        </p:spPr>
      </p:pic>
      <p:sp>
        <p:nvSpPr>
          <p:cNvPr id="4" name="TextBox 3"/>
          <p:cNvSpPr txBox="1"/>
          <p:nvPr/>
        </p:nvSpPr>
        <p:spPr>
          <a:xfrm>
            <a:off x="323850" y="762000"/>
            <a:ext cx="7810500" cy="954107"/>
          </a:xfrm>
          <a:prstGeom prst="rect">
            <a:avLst/>
          </a:prstGeom>
          <a:noFill/>
        </p:spPr>
        <p:txBody>
          <a:bodyPr wrap="square" rtlCol="0">
            <a:spAutoFit/>
          </a:bodyPr>
          <a:lstStyle/>
          <a:p>
            <a:r>
              <a:rPr lang="en-US" sz="2800" dirty="0">
                <a:latin typeface="Times New Roman" pitchFamily="18" charset="0"/>
                <a:cs typeface="Times New Roman" pitchFamily="18" charset="0"/>
              </a:rPr>
              <a:t>Overall Security Posture, Conclusion &amp; Recommendations</a:t>
            </a:r>
          </a:p>
        </p:txBody>
      </p:sp>
      <p:graphicFrame>
        <p:nvGraphicFramePr>
          <p:cNvPr id="2" name="Diagram 1"/>
          <p:cNvGraphicFramePr/>
          <p:nvPr>
            <p:extLst>
              <p:ext uri="{D42A27DB-BD31-4B8C-83A1-F6EECF244321}">
                <p14:modId xmlns:p14="http://schemas.microsoft.com/office/powerpoint/2010/main" val="1757492255"/>
              </p:ext>
            </p:extLst>
          </p:nvPr>
        </p:nvGraphicFramePr>
        <p:xfrm>
          <a:off x="228600" y="1600200"/>
          <a:ext cx="8115301" cy="4724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785861F5-0863-3566-752C-FACC95757BE8}"/>
              </a:ext>
            </a:extLst>
          </p:cNvPr>
          <p:cNvGraphicFramePr/>
          <p:nvPr>
            <p:extLst>
              <p:ext uri="{D42A27DB-BD31-4B8C-83A1-F6EECF244321}">
                <p14:modId xmlns:p14="http://schemas.microsoft.com/office/powerpoint/2010/main" val="2378998135"/>
              </p:ext>
            </p:extLst>
          </p:nvPr>
        </p:nvGraphicFramePr>
        <p:xfrm>
          <a:off x="0" y="1"/>
          <a:ext cx="4419600" cy="838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65774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B7D19-BCED-E74B-F57B-17A1238B1477}"/>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BE46758E-2ABD-F605-7146-C507868955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4975" y="85792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6E7E46F-7AA7-AA8D-46A8-AF376F3B36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2659" y="853825"/>
            <a:ext cx="2474396" cy="515680"/>
          </a:xfrm>
          <a:prstGeom prst="rect">
            <a:avLst/>
          </a:prstGeom>
        </p:spPr>
      </p:pic>
      <p:pic>
        <p:nvPicPr>
          <p:cNvPr id="3" name="Picture 2">
            <a:extLst>
              <a:ext uri="{FF2B5EF4-FFF2-40B4-BE49-F238E27FC236}">
                <a16:creationId xmlns:a16="http://schemas.microsoft.com/office/drawing/2014/main" id="{5B8DC387-5893-022B-35C6-9F7BBA57E7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4" y="845593"/>
            <a:ext cx="2474394" cy="515680"/>
          </a:xfrm>
          <a:prstGeom prst="rect">
            <a:avLst/>
          </a:prstGeom>
        </p:spPr>
      </p:pic>
      <p:sp>
        <p:nvSpPr>
          <p:cNvPr id="7" name="TextBox 6">
            <a:extLst>
              <a:ext uri="{FF2B5EF4-FFF2-40B4-BE49-F238E27FC236}">
                <a16:creationId xmlns:a16="http://schemas.microsoft.com/office/drawing/2014/main" id="{65E9255D-8CD6-D4CD-F017-29F49D210C39}"/>
              </a:ext>
            </a:extLst>
          </p:cNvPr>
          <p:cNvSpPr txBox="1"/>
          <p:nvPr/>
        </p:nvSpPr>
        <p:spPr>
          <a:xfrm>
            <a:off x="231174" y="2046911"/>
            <a:ext cx="8189074" cy="2308324"/>
          </a:xfrm>
          <a:prstGeom prst="rect">
            <a:avLst/>
          </a:prstGeom>
          <a:noFill/>
        </p:spPr>
        <p:txBody>
          <a:bodyPr wrap="square" rtlCol="0">
            <a:spAutoFit/>
          </a:bodyPr>
          <a:lstStyle/>
          <a:p>
            <a:pPr algn="just"/>
            <a:r>
              <a:rPr lang="en-US" b="1" dirty="0"/>
              <a:t>Objectives</a:t>
            </a:r>
          </a:p>
          <a:p>
            <a:pPr marL="285750" indent="-285750" algn="just">
              <a:buFont typeface="Arial" panose="020B0604020202020204" pitchFamily="34" charset="0"/>
              <a:buChar char="•"/>
            </a:pPr>
            <a:r>
              <a:rPr lang="en-GB" dirty="0"/>
              <a:t>Evaluate the effectiveness of Cyberzone AI Ltd current administrative, technical and physical security controls in the hybrid cloud environment</a:t>
            </a:r>
          </a:p>
          <a:p>
            <a:pPr marL="285750" indent="-285750" algn="just">
              <a:buFont typeface="Arial" panose="020B0604020202020204" pitchFamily="34" charset="0"/>
              <a:buChar char="•"/>
            </a:pPr>
            <a:r>
              <a:rPr lang="en-GB" dirty="0"/>
              <a:t>identify non-conformities in the organization’s processes.</a:t>
            </a:r>
          </a:p>
          <a:p>
            <a:pPr marL="285750" indent="-285750" algn="just">
              <a:buFont typeface="Arial" panose="020B0604020202020204" pitchFamily="34" charset="0"/>
              <a:buChar char="•"/>
            </a:pPr>
            <a:r>
              <a:rPr lang="en-GB" dirty="0"/>
              <a:t>Recommend strategies that could help mitigate future cyber-attacks, ensure the organization complies with relevant regulatory bodies and improve on the overall security posture of the organization.</a:t>
            </a:r>
          </a:p>
          <a:p>
            <a:pPr marL="285750" indent="-285750">
              <a:buFont typeface="Arial" panose="020B0604020202020204" pitchFamily="34" charset="0"/>
              <a:buChar char="•"/>
            </a:pPr>
            <a:endParaRPr lang="en-US" dirty="0"/>
          </a:p>
        </p:txBody>
      </p:sp>
      <p:sp>
        <p:nvSpPr>
          <p:cNvPr id="9" name="Flowchart: Predefined Process 8">
            <a:extLst>
              <a:ext uri="{FF2B5EF4-FFF2-40B4-BE49-F238E27FC236}">
                <a16:creationId xmlns:a16="http://schemas.microsoft.com/office/drawing/2014/main" id="{F7302A51-E131-83F2-C325-8BCA1DB40B30}"/>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AECC845-2A68-1FB9-10C9-044C3099E2D2}"/>
              </a:ext>
            </a:extLst>
          </p:cNvPr>
          <p:cNvGrpSpPr/>
          <p:nvPr/>
        </p:nvGrpSpPr>
        <p:grpSpPr>
          <a:xfrm>
            <a:off x="-59533" y="51982"/>
            <a:ext cx="5481042" cy="801843"/>
            <a:chOff x="5357" y="0"/>
            <a:chExt cx="5481042" cy="836123"/>
          </a:xfrm>
        </p:grpSpPr>
        <p:sp>
          <p:nvSpPr>
            <p:cNvPr id="13" name="Arrow: Chevron 12">
              <a:extLst>
                <a:ext uri="{FF2B5EF4-FFF2-40B4-BE49-F238E27FC236}">
                  <a16:creationId xmlns:a16="http://schemas.microsoft.com/office/drawing/2014/main" id="{4681359B-1C77-214F-28D1-788B703FC8F3}"/>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4" name="Arrow: Chevron 4">
              <a:extLst>
                <a:ext uri="{FF2B5EF4-FFF2-40B4-BE49-F238E27FC236}">
                  <a16:creationId xmlns:a16="http://schemas.microsoft.com/office/drawing/2014/main" id="{5A3662DF-6D7E-B919-4DCD-5C01AE755DC8}"/>
                </a:ext>
              </a:extLst>
            </p:cNvPr>
            <p:cNvSpPr txBox="1"/>
            <p:nvPr/>
          </p:nvSpPr>
          <p:spPr>
            <a:xfrm>
              <a:off x="423420" y="0"/>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4800" kern="1200" dirty="0">
                  <a:latin typeface="Times New Roman" pitchFamily="18" charset="0"/>
                  <a:cs typeface="Times New Roman" pitchFamily="18" charset="0"/>
                </a:rPr>
                <a:t>Objectives</a:t>
              </a:r>
            </a:p>
          </p:txBody>
        </p:sp>
      </p:grpSp>
    </p:spTree>
    <p:extLst>
      <p:ext uri="{BB962C8B-B14F-4D97-AF65-F5344CB8AC3E}">
        <p14:creationId xmlns:p14="http://schemas.microsoft.com/office/powerpoint/2010/main" val="7681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7763D-7CA7-9B7B-21A5-E8240603272B}"/>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0613D3A7-CB7C-7551-DC9D-BF153B5EF7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8B4A91F-E4E3-08A7-C64B-7E0D4AA501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a:extLst>
              <a:ext uri="{FF2B5EF4-FFF2-40B4-BE49-F238E27FC236}">
                <a16:creationId xmlns:a16="http://schemas.microsoft.com/office/drawing/2014/main" id="{B41A57F4-C110-BE02-1888-DC8960A58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7" name="TextBox 6">
            <a:extLst>
              <a:ext uri="{FF2B5EF4-FFF2-40B4-BE49-F238E27FC236}">
                <a16:creationId xmlns:a16="http://schemas.microsoft.com/office/drawing/2014/main" id="{BA0C5E3A-3719-B3E1-AC53-58460242DB18}"/>
              </a:ext>
            </a:extLst>
          </p:cNvPr>
          <p:cNvSpPr txBox="1"/>
          <p:nvPr/>
        </p:nvSpPr>
        <p:spPr>
          <a:xfrm>
            <a:off x="261752" y="1914458"/>
            <a:ext cx="6062848" cy="3693319"/>
          </a:xfrm>
          <a:prstGeom prst="rect">
            <a:avLst/>
          </a:prstGeom>
          <a:noFill/>
        </p:spPr>
        <p:txBody>
          <a:bodyPr wrap="square" rtlCol="0">
            <a:spAutoFit/>
          </a:bodyPr>
          <a:lstStyle/>
          <a:p>
            <a:r>
              <a:rPr lang="en-US" b="1" dirty="0"/>
              <a:t>Technical infrastructure-</a:t>
            </a:r>
            <a:r>
              <a:rPr lang="en-GB" dirty="0"/>
              <a:t>The audit will cover all Cyber AI Ltd’s IT infrastructure components both on-premises and the azure cloud environment</a:t>
            </a:r>
            <a:endParaRPr lang="en-US" b="1" dirty="0"/>
          </a:p>
          <a:p>
            <a:r>
              <a:rPr lang="en-US" b="1" dirty="0"/>
              <a:t>Security control and policies-</a:t>
            </a:r>
            <a:r>
              <a:rPr lang="en-GB" dirty="0"/>
              <a:t>The audit will review the administrative as well as operational controls that govern the organization’s security practices. </a:t>
            </a:r>
            <a:endParaRPr lang="en-US" b="1" dirty="0"/>
          </a:p>
          <a:p>
            <a:r>
              <a:rPr lang="en-US" b="1" dirty="0"/>
              <a:t>Data and asset protection-</a:t>
            </a:r>
            <a:r>
              <a:rPr lang="en-GB" dirty="0"/>
              <a:t>The specific area of focus is on data handling, data leakage analysis, AI model security and protection of source code.</a:t>
            </a:r>
          </a:p>
          <a:p>
            <a:endParaRPr lang="en-GB" dirty="0"/>
          </a:p>
          <a:p>
            <a:r>
              <a:rPr lang="en-GB" dirty="0"/>
              <a:t>20 critical assets were selected for the audit(CZ001-CZ020)</a:t>
            </a:r>
          </a:p>
          <a:p>
            <a:endParaRPr lang="en-US" b="1" dirty="0"/>
          </a:p>
          <a:p>
            <a:pPr marL="285750" indent="-285750">
              <a:buFont typeface="Arial" panose="020B0604020202020204" pitchFamily="34" charset="0"/>
              <a:buChar char="•"/>
            </a:pPr>
            <a:endParaRPr lang="en-US" dirty="0"/>
          </a:p>
        </p:txBody>
      </p:sp>
      <p:sp>
        <p:nvSpPr>
          <p:cNvPr id="9" name="Flowchart: Predefined Process 8">
            <a:extLst>
              <a:ext uri="{FF2B5EF4-FFF2-40B4-BE49-F238E27FC236}">
                <a16:creationId xmlns:a16="http://schemas.microsoft.com/office/drawing/2014/main" id="{690365E9-5EFE-269B-5B10-19E1838D7266}"/>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0A03967-DAD2-8235-0BC9-DFED142EB322}"/>
              </a:ext>
            </a:extLst>
          </p:cNvPr>
          <p:cNvGrpSpPr/>
          <p:nvPr/>
        </p:nvGrpSpPr>
        <p:grpSpPr>
          <a:xfrm>
            <a:off x="190348" y="487698"/>
            <a:ext cx="5522949" cy="801843"/>
            <a:chOff x="-36550" y="0"/>
            <a:chExt cx="5522949" cy="836123"/>
          </a:xfrm>
        </p:grpSpPr>
        <p:sp>
          <p:nvSpPr>
            <p:cNvPr id="10" name="Arrow: Chevron 9">
              <a:extLst>
                <a:ext uri="{FF2B5EF4-FFF2-40B4-BE49-F238E27FC236}">
                  <a16:creationId xmlns:a16="http://schemas.microsoft.com/office/drawing/2014/main" id="{0A91AD6F-F7A1-3D03-2A8D-5ABBAA9AEA55}"/>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2" name="Arrow: Chevron 4">
              <a:extLst>
                <a:ext uri="{FF2B5EF4-FFF2-40B4-BE49-F238E27FC236}">
                  <a16:creationId xmlns:a16="http://schemas.microsoft.com/office/drawing/2014/main" id="{A3A67DFA-4F5D-77C8-0DF6-2A9F48612378}"/>
                </a:ext>
              </a:extLst>
            </p:cNvPr>
            <p:cNvSpPr txBox="1"/>
            <p:nvPr/>
          </p:nvSpPr>
          <p:spPr>
            <a:xfrm>
              <a:off x="-36550" y="87289"/>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dirty="0">
                  <a:latin typeface="Times New Roman" pitchFamily="18" charset="0"/>
                  <a:cs typeface="Times New Roman" pitchFamily="18" charset="0"/>
                </a:rPr>
                <a:t>Audit Scope</a:t>
              </a:r>
              <a:endParaRPr lang="en-US" sz="3600" kern="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09024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5F88B-9277-B8FD-AF59-B7FE10046A6C}"/>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D01703D8-FBF5-57C8-5424-902E1D2E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5791FB-97EA-FE4C-6D21-A3471142B3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a:extLst>
              <a:ext uri="{FF2B5EF4-FFF2-40B4-BE49-F238E27FC236}">
                <a16:creationId xmlns:a16="http://schemas.microsoft.com/office/drawing/2014/main" id="{A456A4CE-0935-A973-D07D-D5060D370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9" name="Flowchart: Predefined Process 8">
            <a:extLst>
              <a:ext uri="{FF2B5EF4-FFF2-40B4-BE49-F238E27FC236}">
                <a16:creationId xmlns:a16="http://schemas.microsoft.com/office/drawing/2014/main" id="{D1974E7D-CFA0-B709-CA5E-F9EA5B4B1FB4}"/>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2DCAC51-A110-2656-2EFB-6698348A65D5}"/>
              </a:ext>
            </a:extLst>
          </p:cNvPr>
          <p:cNvGrpSpPr/>
          <p:nvPr/>
        </p:nvGrpSpPr>
        <p:grpSpPr>
          <a:xfrm>
            <a:off x="37590" y="487698"/>
            <a:ext cx="7658609" cy="801843"/>
            <a:chOff x="-137592" y="0"/>
            <a:chExt cx="5623991" cy="836123"/>
          </a:xfrm>
        </p:grpSpPr>
        <p:sp>
          <p:nvSpPr>
            <p:cNvPr id="10" name="Arrow: Chevron 9">
              <a:extLst>
                <a:ext uri="{FF2B5EF4-FFF2-40B4-BE49-F238E27FC236}">
                  <a16:creationId xmlns:a16="http://schemas.microsoft.com/office/drawing/2014/main" id="{51AB07E5-65F3-D201-4F48-B1AA519A3108}"/>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2" name="Arrow: Chevron 4">
              <a:extLst>
                <a:ext uri="{FF2B5EF4-FFF2-40B4-BE49-F238E27FC236}">
                  <a16:creationId xmlns:a16="http://schemas.microsoft.com/office/drawing/2014/main" id="{D9E055D2-64C8-1DB1-FCBB-04138C7228E9}"/>
                </a:ext>
              </a:extLst>
            </p:cNvPr>
            <p:cNvSpPr txBox="1"/>
            <p:nvPr/>
          </p:nvSpPr>
          <p:spPr>
            <a:xfrm>
              <a:off x="-137592" y="168270"/>
              <a:ext cx="4368674" cy="630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Organization Structure</a:t>
              </a:r>
            </a:p>
          </p:txBody>
        </p:sp>
      </p:grpSp>
      <p:pic>
        <p:nvPicPr>
          <p:cNvPr id="4" name="Picture 3" descr="A diagram of a company&#10;&#10;AI-generated content may be incorrect.">
            <a:extLst>
              <a:ext uri="{FF2B5EF4-FFF2-40B4-BE49-F238E27FC236}">
                <a16:creationId xmlns:a16="http://schemas.microsoft.com/office/drawing/2014/main" id="{DED3D9A1-FFF6-4C92-7B38-C119C6FF1AAF}"/>
              </a:ext>
            </a:extLst>
          </p:cNvPr>
          <p:cNvPicPr>
            <a:picLocks noChangeAspect="1"/>
          </p:cNvPicPr>
          <p:nvPr/>
        </p:nvPicPr>
        <p:blipFill>
          <a:blip r:embed="rId5"/>
          <a:stretch>
            <a:fillRect/>
          </a:stretch>
        </p:blipFill>
        <p:spPr>
          <a:xfrm>
            <a:off x="381001" y="1815996"/>
            <a:ext cx="7880436" cy="4127604"/>
          </a:xfrm>
          <a:prstGeom prst="rect">
            <a:avLst/>
          </a:prstGeom>
        </p:spPr>
      </p:pic>
    </p:spTree>
    <p:extLst>
      <p:ext uri="{BB962C8B-B14F-4D97-AF65-F5344CB8AC3E}">
        <p14:creationId xmlns:p14="http://schemas.microsoft.com/office/powerpoint/2010/main" val="135742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AD553-F2E6-6D52-F8BB-C0C6D69A127B}"/>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BAFD9D24-3CF3-3AF0-533E-24EA22816B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A86C304-FC5E-5850-F51E-0A4E487E9E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a:extLst>
              <a:ext uri="{FF2B5EF4-FFF2-40B4-BE49-F238E27FC236}">
                <a16:creationId xmlns:a16="http://schemas.microsoft.com/office/drawing/2014/main" id="{81FC5266-23EA-2EEB-577E-AE1688C907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7" name="TextBox 6">
            <a:extLst>
              <a:ext uri="{FF2B5EF4-FFF2-40B4-BE49-F238E27FC236}">
                <a16:creationId xmlns:a16="http://schemas.microsoft.com/office/drawing/2014/main" id="{BD8C1FA3-C636-2BE3-A0D5-75881AED5FC6}"/>
              </a:ext>
            </a:extLst>
          </p:cNvPr>
          <p:cNvSpPr txBox="1"/>
          <p:nvPr/>
        </p:nvSpPr>
        <p:spPr>
          <a:xfrm>
            <a:off x="381001" y="2009415"/>
            <a:ext cx="3321032" cy="2862322"/>
          </a:xfrm>
          <a:prstGeom prst="rect">
            <a:avLst/>
          </a:prstGeom>
          <a:noFill/>
        </p:spPr>
        <p:txBody>
          <a:bodyPr wrap="square" rtlCol="0">
            <a:spAutoFit/>
          </a:bodyPr>
          <a:lstStyle/>
          <a:p>
            <a:r>
              <a:rPr lang="en-US" b="1" dirty="0"/>
              <a:t>FAIR Risk Assessment Methodology</a:t>
            </a:r>
          </a:p>
          <a:p>
            <a:pPr marL="285750" indent="-285750">
              <a:buFont typeface="Arial" pitchFamily="34" charset="0"/>
              <a:buChar char="•"/>
            </a:pPr>
            <a:r>
              <a:rPr lang="en-US" dirty="0"/>
              <a:t>Data sources:</a:t>
            </a:r>
          </a:p>
          <a:p>
            <a:pPr marL="742950" lvl="1" indent="-285750">
              <a:buFont typeface="Wingdings" pitchFamily="2" charset="2"/>
              <a:buChar char="Ø"/>
            </a:pPr>
            <a:r>
              <a:rPr lang="en-US" dirty="0"/>
              <a:t>Interviews &amp; observations</a:t>
            </a:r>
          </a:p>
          <a:p>
            <a:pPr marL="742950" lvl="1" indent="-285750">
              <a:buFont typeface="Wingdings" pitchFamily="2" charset="2"/>
              <a:buChar char="Ø"/>
            </a:pPr>
            <a:r>
              <a:rPr lang="en-US" dirty="0"/>
              <a:t>Security incidents</a:t>
            </a:r>
          </a:p>
          <a:p>
            <a:pPr marL="742950" lvl="1" indent="-285750">
              <a:buFont typeface="Wingdings" pitchFamily="2" charset="2"/>
              <a:buChar char="Ø"/>
            </a:pPr>
            <a:r>
              <a:rPr lang="en-US" dirty="0"/>
              <a:t>System logs &amp; audit trails</a:t>
            </a:r>
          </a:p>
          <a:p>
            <a:pPr marL="742950" lvl="1" indent="-285750">
              <a:buFont typeface="Wingdings" pitchFamily="2" charset="2"/>
              <a:buChar char="Ø"/>
            </a:pPr>
            <a:r>
              <a:rPr lang="en-US" dirty="0"/>
              <a:t>Policies &amp; procedures</a:t>
            </a:r>
          </a:p>
          <a:p>
            <a:pPr marL="742950" lvl="1" indent="-285750">
              <a:buFont typeface="Wingdings" pitchFamily="2" charset="2"/>
              <a:buChar char="Ø"/>
            </a:pPr>
            <a:r>
              <a:rPr lang="en-US" dirty="0"/>
              <a:t>Training records</a:t>
            </a:r>
          </a:p>
          <a:p>
            <a:endParaRPr lang="en-US" b="1" dirty="0"/>
          </a:p>
        </p:txBody>
      </p:sp>
      <p:sp>
        <p:nvSpPr>
          <p:cNvPr id="9" name="Flowchart: Predefined Process 8">
            <a:extLst>
              <a:ext uri="{FF2B5EF4-FFF2-40B4-BE49-F238E27FC236}">
                <a16:creationId xmlns:a16="http://schemas.microsoft.com/office/drawing/2014/main" id="{57B203BE-EF19-4551-25E2-A9531F6AAFD1}"/>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F2999FD-606B-BF9F-B506-F56846211FD9}"/>
              </a:ext>
            </a:extLst>
          </p:cNvPr>
          <p:cNvSpPr txBox="1"/>
          <p:nvPr/>
        </p:nvSpPr>
        <p:spPr>
          <a:xfrm>
            <a:off x="3861131" y="2009414"/>
            <a:ext cx="4063669" cy="2862322"/>
          </a:xfrm>
          <a:prstGeom prst="rect">
            <a:avLst/>
          </a:prstGeom>
          <a:noFill/>
        </p:spPr>
        <p:txBody>
          <a:bodyPr wrap="square" rtlCol="0">
            <a:spAutoFit/>
          </a:bodyPr>
          <a:lstStyle/>
          <a:p>
            <a:r>
              <a:rPr lang="en-US" b="1" dirty="0"/>
              <a:t>FAIR components</a:t>
            </a:r>
          </a:p>
          <a:p>
            <a:pPr marL="742950" lvl="1" indent="-285750">
              <a:buFont typeface="Wingdings" pitchFamily="2" charset="2"/>
              <a:buChar char="Ø"/>
            </a:pPr>
            <a:r>
              <a:rPr lang="en-US" dirty="0"/>
              <a:t>Threat Event Frequency</a:t>
            </a:r>
          </a:p>
          <a:p>
            <a:pPr marL="742950" lvl="1" indent="-285750">
              <a:buFont typeface="Wingdings" pitchFamily="2" charset="2"/>
              <a:buChar char="Ø"/>
            </a:pPr>
            <a:r>
              <a:rPr lang="en-US" dirty="0"/>
              <a:t>Threat Capability</a:t>
            </a:r>
          </a:p>
          <a:p>
            <a:pPr marL="742950" lvl="1" indent="-285750">
              <a:buFont typeface="Wingdings" pitchFamily="2" charset="2"/>
              <a:buChar char="Ø"/>
            </a:pPr>
            <a:r>
              <a:rPr lang="en-US" dirty="0"/>
              <a:t>Control Strength</a:t>
            </a:r>
          </a:p>
          <a:p>
            <a:pPr marL="742950" lvl="1" indent="-285750">
              <a:buFont typeface="Wingdings" pitchFamily="2" charset="2"/>
              <a:buChar char="Ø"/>
            </a:pPr>
            <a:r>
              <a:rPr lang="en-US" dirty="0"/>
              <a:t>Probable Loss Magnitude</a:t>
            </a:r>
          </a:p>
          <a:p>
            <a:pPr marL="742950" lvl="1" indent="-285750">
              <a:buFont typeface="Wingdings" pitchFamily="2" charset="2"/>
              <a:buChar char="Ø"/>
            </a:pPr>
            <a:r>
              <a:rPr lang="en-US" dirty="0"/>
              <a:t>Loss Event Frequency</a:t>
            </a:r>
          </a:p>
          <a:p>
            <a:pPr marL="742950" lvl="1" indent="-285750">
              <a:buFont typeface="Wingdings" pitchFamily="2" charset="2"/>
              <a:buChar char="Ø"/>
            </a:pPr>
            <a:r>
              <a:rPr lang="en-US" dirty="0"/>
              <a:t>Vulnerability</a:t>
            </a:r>
          </a:p>
          <a:p>
            <a:pPr marL="742950" lvl="1" indent="-285750">
              <a:buFont typeface="Wingdings" pitchFamily="2" charset="2"/>
              <a:buChar char="Ø"/>
            </a:pPr>
            <a:r>
              <a:rPr lang="en-US" dirty="0"/>
              <a:t>Worst Case Scenario</a:t>
            </a:r>
          </a:p>
          <a:p>
            <a:endParaRPr lang="en-US" b="1" dirty="0"/>
          </a:p>
          <a:p>
            <a:pPr marL="285750" indent="-285750">
              <a:buFont typeface="Arial" panose="020B0604020202020204" pitchFamily="34" charset="0"/>
              <a:buChar char="•"/>
            </a:pPr>
            <a:endParaRPr lang="en-US" dirty="0"/>
          </a:p>
        </p:txBody>
      </p:sp>
      <p:pic>
        <p:nvPicPr>
          <p:cNvPr id="11" name="Picture 10" descr="A screenshot of a computer&#10;&#10;AI-generated content may be incorrect.">
            <a:extLst>
              <a:ext uri="{FF2B5EF4-FFF2-40B4-BE49-F238E27FC236}">
                <a16:creationId xmlns:a16="http://schemas.microsoft.com/office/drawing/2014/main" id="{0064EA00-3BB7-FF14-A5A7-D8B456ADB4D5}"/>
              </a:ext>
            </a:extLst>
          </p:cNvPr>
          <p:cNvPicPr>
            <a:picLocks noChangeAspect="1"/>
          </p:cNvPicPr>
          <p:nvPr/>
        </p:nvPicPr>
        <p:blipFill>
          <a:blip r:embed="rId5"/>
          <a:stretch>
            <a:fillRect/>
          </a:stretch>
        </p:blipFill>
        <p:spPr>
          <a:xfrm>
            <a:off x="217018" y="5027404"/>
            <a:ext cx="7846200" cy="2320001"/>
          </a:xfrm>
          <a:prstGeom prst="rect">
            <a:avLst/>
          </a:prstGeom>
        </p:spPr>
      </p:pic>
      <p:sp>
        <p:nvSpPr>
          <p:cNvPr id="12" name="TextBox 11">
            <a:extLst>
              <a:ext uri="{FF2B5EF4-FFF2-40B4-BE49-F238E27FC236}">
                <a16:creationId xmlns:a16="http://schemas.microsoft.com/office/drawing/2014/main" id="{B186BB4F-A688-1770-0E42-5F5E88DB9908}"/>
              </a:ext>
            </a:extLst>
          </p:cNvPr>
          <p:cNvSpPr txBox="1"/>
          <p:nvPr/>
        </p:nvSpPr>
        <p:spPr>
          <a:xfrm>
            <a:off x="381001" y="4735151"/>
            <a:ext cx="5867399" cy="369332"/>
          </a:xfrm>
          <a:prstGeom prst="rect">
            <a:avLst/>
          </a:prstGeom>
          <a:noFill/>
        </p:spPr>
        <p:txBody>
          <a:bodyPr wrap="square" rtlCol="0">
            <a:spAutoFit/>
          </a:bodyPr>
          <a:lstStyle/>
          <a:p>
            <a:r>
              <a:rPr lang="en-US" b="1" dirty="0"/>
              <a:t>Methodology Justification</a:t>
            </a:r>
          </a:p>
        </p:txBody>
      </p:sp>
      <p:grpSp>
        <p:nvGrpSpPr>
          <p:cNvPr id="13" name="Group 12">
            <a:extLst>
              <a:ext uri="{FF2B5EF4-FFF2-40B4-BE49-F238E27FC236}">
                <a16:creationId xmlns:a16="http://schemas.microsoft.com/office/drawing/2014/main" id="{7D684CBA-6F3C-7E6A-4732-3B19D53CB0EF}"/>
              </a:ext>
            </a:extLst>
          </p:cNvPr>
          <p:cNvGrpSpPr/>
          <p:nvPr/>
        </p:nvGrpSpPr>
        <p:grpSpPr>
          <a:xfrm>
            <a:off x="217018" y="493557"/>
            <a:ext cx="5486078" cy="801843"/>
            <a:chOff x="321" y="0"/>
            <a:chExt cx="5486078" cy="836123"/>
          </a:xfrm>
        </p:grpSpPr>
        <p:sp>
          <p:nvSpPr>
            <p:cNvPr id="14" name="Arrow: Chevron 13">
              <a:extLst>
                <a:ext uri="{FF2B5EF4-FFF2-40B4-BE49-F238E27FC236}">
                  <a16:creationId xmlns:a16="http://schemas.microsoft.com/office/drawing/2014/main" id="{E2405482-E29F-EEB1-4D01-F05DF6EAE0E9}"/>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5" name="Arrow: Chevron 4">
              <a:extLst>
                <a:ext uri="{FF2B5EF4-FFF2-40B4-BE49-F238E27FC236}">
                  <a16:creationId xmlns:a16="http://schemas.microsoft.com/office/drawing/2014/main" id="{458BAF31-FF29-C04C-CE17-4AA2F6B8AB02}"/>
                </a:ext>
              </a:extLst>
            </p:cNvPr>
            <p:cNvSpPr txBox="1"/>
            <p:nvPr/>
          </p:nvSpPr>
          <p:spPr>
            <a:xfrm>
              <a:off x="321" y="61058"/>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Methodology</a:t>
              </a:r>
            </a:p>
          </p:txBody>
        </p:sp>
      </p:grpSp>
    </p:spTree>
    <p:extLst>
      <p:ext uri="{BB962C8B-B14F-4D97-AF65-F5344CB8AC3E}">
        <p14:creationId xmlns:p14="http://schemas.microsoft.com/office/powerpoint/2010/main" val="1520545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D06E6-C261-04D7-A2CA-F23135C122AE}"/>
            </a:ext>
          </a:extLst>
        </p:cNvPr>
        <p:cNvGrpSpPr/>
        <p:nvPr/>
      </p:nvGrpSpPr>
      <p:grpSpPr>
        <a:xfrm>
          <a:off x="0" y="0"/>
          <a:ext cx="0" cy="0"/>
          <a:chOff x="0" y="0"/>
          <a:chExt cx="0" cy="0"/>
        </a:xfrm>
      </p:grpSpPr>
      <p:pic>
        <p:nvPicPr>
          <p:cNvPr id="1027" name="Picture 3" descr="C:\Users\hasan\Downloads\Case Study Analysis.png">
            <a:extLst>
              <a:ext uri="{FF2B5EF4-FFF2-40B4-BE49-F238E27FC236}">
                <a16:creationId xmlns:a16="http://schemas.microsoft.com/office/drawing/2014/main" id="{43783480-C550-C4DA-5697-035DDC21A6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04" y="1295400"/>
            <a:ext cx="2474396" cy="515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E82BE40-0C5C-FAAF-B4C6-1E9A061DD8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64" y="1295400"/>
            <a:ext cx="2474396" cy="515680"/>
          </a:xfrm>
          <a:prstGeom prst="rect">
            <a:avLst/>
          </a:prstGeom>
        </p:spPr>
      </p:pic>
      <p:pic>
        <p:nvPicPr>
          <p:cNvPr id="3" name="Picture 2">
            <a:extLst>
              <a:ext uri="{FF2B5EF4-FFF2-40B4-BE49-F238E27FC236}">
                <a16:creationId xmlns:a16="http://schemas.microsoft.com/office/drawing/2014/main" id="{D46C29D0-8AB1-146F-44B5-06D0262B0D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26" y="1295400"/>
            <a:ext cx="2474394" cy="515680"/>
          </a:xfrm>
          <a:prstGeom prst="rect">
            <a:avLst/>
          </a:prstGeom>
        </p:spPr>
      </p:pic>
      <p:sp>
        <p:nvSpPr>
          <p:cNvPr id="9" name="Flowchart: Predefined Process 8">
            <a:extLst>
              <a:ext uri="{FF2B5EF4-FFF2-40B4-BE49-F238E27FC236}">
                <a16:creationId xmlns:a16="http://schemas.microsoft.com/office/drawing/2014/main" id="{94177BC1-92F7-4547-D36D-5EAA210CA3EB}"/>
              </a:ext>
            </a:extLst>
          </p:cNvPr>
          <p:cNvSpPr/>
          <p:nvPr/>
        </p:nvSpPr>
        <p:spPr>
          <a:xfrm>
            <a:off x="551795" y="6055769"/>
            <a:ext cx="245697" cy="1531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88D5A91-05D6-9722-3EF9-367E01192DDA}"/>
              </a:ext>
            </a:extLst>
          </p:cNvPr>
          <p:cNvGrpSpPr/>
          <p:nvPr/>
        </p:nvGrpSpPr>
        <p:grpSpPr>
          <a:xfrm>
            <a:off x="217018" y="493557"/>
            <a:ext cx="5486078" cy="801843"/>
            <a:chOff x="321" y="0"/>
            <a:chExt cx="5486078" cy="836123"/>
          </a:xfrm>
        </p:grpSpPr>
        <p:sp>
          <p:nvSpPr>
            <p:cNvPr id="14" name="Arrow: Chevron 13">
              <a:extLst>
                <a:ext uri="{FF2B5EF4-FFF2-40B4-BE49-F238E27FC236}">
                  <a16:creationId xmlns:a16="http://schemas.microsoft.com/office/drawing/2014/main" id="{A102469A-B91D-5AAF-C3CA-F18308D34C5B}"/>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5" name="Arrow: Chevron 4">
              <a:extLst>
                <a:ext uri="{FF2B5EF4-FFF2-40B4-BE49-F238E27FC236}">
                  <a16:creationId xmlns:a16="http://schemas.microsoft.com/office/drawing/2014/main" id="{2746E8F3-43E1-3188-4141-C0393B585244}"/>
                </a:ext>
              </a:extLst>
            </p:cNvPr>
            <p:cNvSpPr txBox="1"/>
            <p:nvPr/>
          </p:nvSpPr>
          <p:spPr>
            <a:xfrm>
              <a:off x="321" y="61058"/>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dirty="0">
                  <a:latin typeface="Times New Roman" pitchFamily="18" charset="0"/>
                  <a:cs typeface="Times New Roman" pitchFamily="18" charset="0"/>
                </a:rPr>
                <a:t>Audit Workflow </a:t>
              </a:r>
              <a:endParaRPr lang="en-US" sz="3600" kern="1200" dirty="0">
                <a:latin typeface="Times New Roman" pitchFamily="18" charset="0"/>
                <a:cs typeface="Times New Roman" pitchFamily="18" charset="0"/>
              </a:endParaRPr>
            </a:p>
          </p:txBody>
        </p:sp>
      </p:grpSp>
      <p:pic>
        <p:nvPicPr>
          <p:cNvPr id="4" name="Picture 3">
            <a:extLst>
              <a:ext uri="{FF2B5EF4-FFF2-40B4-BE49-F238E27FC236}">
                <a16:creationId xmlns:a16="http://schemas.microsoft.com/office/drawing/2014/main" id="{F973935E-39C4-6ED4-2EBE-895D4534EA9D}"/>
              </a:ext>
            </a:extLst>
          </p:cNvPr>
          <p:cNvPicPr>
            <a:picLocks noChangeAspect="1"/>
          </p:cNvPicPr>
          <p:nvPr/>
        </p:nvPicPr>
        <p:blipFill>
          <a:blip r:embed="rId5"/>
          <a:stretch>
            <a:fillRect/>
          </a:stretch>
        </p:blipFill>
        <p:spPr>
          <a:xfrm>
            <a:off x="0" y="1811080"/>
            <a:ext cx="8592205" cy="4244108"/>
          </a:xfrm>
          <a:prstGeom prst="rect">
            <a:avLst/>
          </a:prstGeom>
        </p:spPr>
      </p:pic>
    </p:spTree>
    <p:extLst>
      <p:ext uri="{BB962C8B-B14F-4D97-AF65-F5344CB8AC3E}">
        <p14:creationId xmlns:p14="http://schemas.microsoft.com/office/powerpoint/2010/main" val="341582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438EC8-7C36-20F7-F33C-A6285060FCCC}"/>
              </a:ext>
            </a:extLst>
          </p:cNvPr>
          <p:cNvPicPr>
            <a:picLocks noChangeAspect="1"/>
          </p:cNvPicPr>
          <p:nvPr/>
        </p:nvPicPr>
        <p:blipFill>
          <a:blip r:embed="rId2"/>
          <a:stretch>
            <a:fillRect/>
          </a:stretch>
        </p:blipFill>
        <p:spPr>
          <a:xfrm>
            <a:off x="0" y="1219200"/>
            <a:ext cx="8382000" cy="4876800"/>
          </a:xfrm>
          <a:prstGeom prst="rect">
            <a:avLst/>
          </a:prstGeom>
        </p:spPr>
      </p:pic>
      <p:grpSp>
        <p:nvGrpSpPr>
          <p:cNvPr id="9" name="Group 8">
            <a:extLst>
              <a:ext uri="{FF2B5EF4-FFF2-40B4-BE49-F238E27FC236}">
                <a16:creationId xmlns:a16="http://schemas.microsoft.com/office/drawing/2014/main" id="{DEE4AF02-55F9-952A-879A-B7A8A2BFD300}"/>
              </a:ext>
            </a:extLst>
          </p:cNvPr>
          <p:cNvGrpSpPr/>
          <p:nvPr/>
        </p:nvGrpSpPr>
        <p:grpSpPr>
          <a:xfrm>
            <a:off x="76200" y="0"/>
            <a:ext cx="7964129" cy="1243781"/>
            <a:chOff x="3942" y="297057"/>
            <a:chExt cx="5482457" cy="836123"/>
          </a:xfrm>
        </p:grpSpPr>
        <p:sp>
          <p:nvSpPr>
            <p:cNvPr id="10" name="Arrow: Chevron 9">
              <a:extLst>
                <a:ext uri="{FF2B5EF4-FFF2-40B4-BE49-F238E27FC236}">
                  <a16:creationId xmlns:a16="http://schemas.microsoft.com/office/drawing/2014/main" id="{BE0392E2-B493-D36F-CE98-D3FF2B1F1BA0}"/>
                </a:ext>
              </a:extLst>
            </p:cNvPr>
            <p:cNvSpPr/>
            <p:nvPr/>
          </p:nvSpPr>
          <p:spPr>
            <a:xfrm>
              <a:off x="5357" y="297057"/>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 name="Arrow: Chevron 4">
              <a:extLst>
                <a:ext uri="{FF2B5EF4-FFF2-40B4-BE49-F238E27FC236}">
                  <a16:creationId xmlns:a16="http://schemas.microsoft.com/office/drawing/2014/main" id="{F500BAEB-BB24-89A0-B6BD-A9D9602EA6AC}"/>
                </a:ext>
              </a:extLst>
            </p:cNvPr>
            <p:cNvSpPr txBox="1"/>
            <p:nvPr/>
          </p:nvSpPr>
          <p:spPr>
            <a:xfrm>
              <a:off x="3942" y="442357"/>
              <a:ext cx="4476484" cy="675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kern="1200" dirty="0">
                  <a:latin typeface="Times New Roman" pitchFamily="18" charset="0"/>
                  <a:cs typeface="Times New Roman" pitchFamily="18" charset="0"/>
                </a:rPr>
                <a:t>Asset </a:t>
              </a:r>
              <a:r>
                <a:rPr lang="en-US" sz="3600" dirty="0">
                  <a:latin typeface="Times New Roman" pitchFamily="18" charset="0"/>
                  <a:cs typeface="Times New Roman" pitchFamily="18" charset="0"/>
                </a:rPr>
                <a:t>identification &amp; Justification</a:t>
              </a:r>
              <a:endParaRPr lang="en-US" sz="3600" kern="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2646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5CCFB-4207-F587-0C3E-A92BA8A0FD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BA2690-0441-C832-2692-CEE93551EB32}"/>
              </a:ext>
            </a:extLst>
          </p:cNvPr>
          <p:cNvSpPr txBox="1"/>
          <p:nvPr/>
        </p:nvSpPr>
        <p:spPr>
          <a:xfrm>
            <a:off x="14748" y="935533"/>
            <a:ext cx="2075633" cy="369332"/>
          </a:xfrm>
          <a:prstGeom prst="rect">
            <a:avLst/>
          </a:prstGeom>
          <a:noFill/>
        </p:spPr>
        <p:txBody>
          <a:bodyPr wrap="none" rtlCol="0">
            <a:spAutoFit/>
          </a:bodyPr>
          <a:lstStyle/>
          <a:p>
            <a:r>
              <a:rPr lang="en-US" i="1" dirty="0"/>
              <a:t>1: Overall Risk Value</a:t>
            </a:r>
          </a:p>
        </p:txBody>
      </p:sp>
      <p:pic>
        <p:nvPicPr>
          <p:cNvPr id="8" name="Picture 7">
            <a:extLst>
              <a:ext uri="{FF2B5EF4-FFF2-40B4-BE49-F238E27FC236}">
                <a16:creationId xmlns:a16="http://schemas.microsoft.com/office/drawing/2014/main" id="{40A6F5D0-31BF-D774-C9FC-572CE49DAC50}"/>
              </a:ext>
            </a:extLst>
          </p:cNvPr>
          <p:cNvPicPr>
            <a:picLocks noChangeAspect="1"/>
          </p:cNvPicPr>
          <p:nvPr/>
        </p:nvPicPr>
        <p:blipFill>
          <a:blip r:embed="rId2"/>
          <a:stretch>
            <a:fillRect/>
          </a:stretch>
        </p:blipFill>
        <p:spPr>
          <a:xfrm>
            <a:off x="0" y="1302407"/>
            <a:ext cx="8458200" cy="4717393"/>
          </a:xfrm>
          <a:prstGeom prst="rect">
            <a:avLst/>
          </a:prstGeom>
        </p:spPr>
      </p:pic>
      <p:grpSp>
        <p:nvGrpSpPr>
          <p:cNvPr id="9" name="Group 8">
            <a:extLst>
              <a:ext uri="{FF2B5EF4-FFF2-40B4-BE49-F238E27FC236}">
                <a16:creationId xmlns:a16="http://schemas.microsoft.com/office/drawing/2014/main" id="{3475917D-AB6C-8686-A71F-2081D9E680EE}"/>
              </a:ext>
            </a:extLst>
          </p:cNvPr>
          <p:cNvGrpSpPr/>
          <p:nvPr/>
        </p:nvGrpSpPr>
        <p:grpSpPr>
          <a:xfrm>
            <a:off x="157436" y="228600"/>
            <a:ext cx="5481042" cy="801843"/>
            <a:chOff x="5357" y="0"/>
            <a:chExt cx="5481042" cy="836123"/>
          </a:xfrm>
        </p:grpSpPr>
        <p:sp>
          <p:nvSpPr>
            <p:cNvPr id="10" name="Arrow: Chevron 9">
              <a:extLst>
                <a:ext uri="{FF2B5EF4-FFF2-40B4-BE49-F238E27FC236}">
                  <a16:creationId xmlns:a16="http://schemas.microsoft.com/office/drawing/2014/main" id="{D55286B5-C8BB-1416-D190-04AE7C4B96FC}"/>
                </a:ext>
              </a:extLst>
            </p:cNvPr>
            <p:cNvSpPr/>
            <p:nvPr/>
          </p:nvSpPr>
          <p:spPr>
            <a:xfrm>
              <a:off x="5357" y="0"/>
              <a:ext cx="5481042" cy="8361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 name="Arrow: Chevron 4">
              <a:extLst>
                <a:ext uri="{FF2B5EF4-FFF2-40B4-BE49-F238E27FC236}">
                  <a16:creationId xmlns:a16="http://schemas.microsoft.com/office/drawing/2014/main" id="{08858776-E236-77FC-16C4-C26E1CCE64CF}"/>
                </a:ext>
              </a:extLst>
            </p:cNvPr>
            <p:cNvSpPr txBox="1"/>
            <p:nvPr/>
          </p:nvSpPr>
          <p:spPr>
            <a:xfrm>
              <a:off x="152721" y="61712"/>
              <a:ext cx="4476484" cy="6754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64008" rIns="64008" bIns="64008" numCol="1" spcCol="1270" anchor="ctr" anchorCtr="0">
              <a:noAutofit/>
            </a:bodyPr>
            <a:lstStyle/>
            <a:p>
              <a:pPr marL="0" lvl="0" indent="0" algn="ctr" defTabSz="2133600" rtl="0">
                <a:lnSpc>
                  <a:spcPct val="90000"/>
                </a:lnSpc>
                <a:spcBef>
                  <a:spcPct val="0"/>
                </a:spcBef>
                <a:spcAft>
                  <a:spcPct val="35000"/>
                </a:spcAft>
                <a:buNone/>
              </a:pPr>
              <a:r>
                <a:rPr lang="en-US" sz="3600" dirty="0">
                  <a:latin typeface="Times New Roman" pitchFamily="18" charset="0"/>
                  <a:cs typeface="Times New Roman" pitchFamily="18" charset="0"/>
                </a:rPr>
                <a:t>Risk Assessment</a:t>
              </a:r>
              <a:endParaRPr lang="en-US" sz="3600" kern="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886543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16</TotalTime>
  <Words>1029</Words>
  <Application>Microsoft Office PowerPoint</Application>
  <PresentationFormat>On-screen Show (4:3)</PresentationFormat>
  <Paragraphs>170</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Georgia</vt:lpstr>
      <vt:lpstr>Times New Roman</vt:lpstr>
      <vt:lpstr>Trebuchet MS</vt:lpstr>
      <vt:lpstr>Wingdings</vt:lpstr>
      <vt:lpstr>Wood Type</vt:lpstr>
      <vt:lpstr>ISO/IEC 27001:2023 Security Audit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Sylvester Tarus</dc:creator>
  <cp:lastModifiedBy>Sylvester Tarus</cp:lastModifiedBy>
  <cp:revision>4</cp:revision>
  <dcterms:created xsi:type="dcterms:W3CDTF">2026-01-12T09:30:02Z</dcterms:created>
  <dcterms:modified xsi:type="dcterms:W3CDTF">2026-01-13T10:17:50Z</dcterms:modified>
</cp:coreProperties>
</file>